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7"/>
  </p:notesMasterIdLst>
  <p:sldIdLst>
    <p:sldId id="301" r:id="rId2"/>
    <p:sldId id="388" r:id="rId3"/>
    <p:sldId id="405" r:id="rId4"/>
    <p:sldId id="437" r:id="rId5"/>
    <p:sldId id="438" r:id="rId6"/>
    <p:sldId id="386" r:id="rId7"/>
    <p:sldId id="407" r:id="rId8"/>
    <p:sldId id="408" r:id="rId9"/>
    <p:sldId id="409" r:id="rId10"/>
    <p:sldId id="413" r:id="rId11"/>
    <p:sldId id="417" r:id="rId12"/>
    <p:sldId id="411" r:id="rId13"/>
    <p:sldId id="422" r:id="rId14"/>
    <p:sldId id="423" r:id="rId15"/>
    <p:sldId id="440" r:id="rId16"/>
    <p:sldId id="419" r:id="rId17"/>
    <p:sldId id="425" r:id="rId18"/>
    <p:sldId id="426" r:id="rId19"/>
    <p:sldId id="427" r:id="rId20"/>
    <p:sldId id="428" r:id="rId21"/>
    <p:sldId id="415" r:id="rId22"/>
    <p:sldId id="434" r:id="rId23"/>
    <p:sldId id="430" r:id="rId24"/>
    <p:sldId id="431" r:id="rId25"/>
    <p:sldId id="433" r:id="rId2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Lobster Two" panose="020B060402020202020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8">
          <p15:clr>
            <a:srgbClr val="0000FF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DA3F9-0A7D-4740-9528-D94CD898A3B7}" v="135" dt="2021-12-08T06:36:18.468"/>
    <p1510:client id="{12FCD024-A98B-4F52-AE58-19D7EB91945A}" v="46" dt="2021-12-08T16:01:54.168"/>
    <p1510:client id="{36ADC191-C5E6-4F54-B564-343137338E42}" v="8" dt="2021-12-08T21:35:46.953"/>
    <p1510:client id="{6296C847-41DA-4074-A48D-B56C29335718}" v="3" dt="2021-12-08T17:03:04.129"/>
    <p1510:client id="{9222BB75-CA48-424C-8598-6A8395176200}" v="23" dt="2021-12-08T19:32:56.076"/>
    <p1510:client id="{B4A708D7-D85D-4979-B25E-D1F0A04EBB2A}" v="3831" dt="2021-12-08T21:22:24.835"/>
    <p1510:client id="{C90575F7-16BE-42AE-9376-F267A18BD63A}" v="482" dt="2021-12-08T21:36:10.928"/>
    <p1510:client id="{FB740108-10A8-BD4A-8E38-A28AE0D65B67}" v="3123" dt="2021-12-08T21:30:12.491"/>
    <p1510:client id="{FC393A39-E968-41AB-88D0-C139E6E61C4D}" v="10" dt="2021-12-08T00:46:58.402"/>
  </p1510:revLst>
</p1510:revInfo>
</file>

<file path=ppt/tableStyles.xml><?xml version="1.0" encoding="utf-8"?>
<a:tblStyleLst xmlns:a="http://schemas.openxmlformats.org/drawingml/2006/main" def="{DC9D764D-8B4E-4CC0-B260-B8FDDC085459}">
  <a:tblStyle styleId="{DC9D764D-8B4E-4CC0-B260-B8FDDC0854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523A4D-701F-4618-AB19-7F0B413AB3C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67"/>
      </p:cViewPr>
      <p:guideLst>
        <p:guide orient="horz" pos="49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e0c96cd4e_3_3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e0c96cd4e_3_3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6dfe3942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6dfe39422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223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6dfe3942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6dfe39422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459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591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is business problem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business 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are we doing it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6349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73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6dfe3942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6dfe39422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611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6dfe3942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6dfe39422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05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6dfe3942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6dfe39422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773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6dfe3942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6dfe39422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20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6dfe3942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6dfe39422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71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75" y="542925"/>
            <a:ext cx="4457700" cy="27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375" y="3442500"/>
            <a:ext cx="22098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086395" y="555527"/>
            <a:ext cx="5057962" cy="4588163"/>
            <a:chOff x="4086395" y="555527"/>
            <a:chExt cx="5057962" cy="4588163"/>
          </a:xfrm>
        </p:grpSpPr>
        <p:sp>
          <p:nvSpPr>
            <p:cNvPr id="12" name="Google Shape;12;p2"/>
            <p:cNvSpPr/>
            <p:nvPr/>
          </p:nvSpPr>
          <p:spPr>
            <a:xfrm>
              <a:off x="4143642" y="658960"/>
              <a:ext cx="5000715" cy="4484731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86395" y="555527"/>
              <a:ext cx="5057960" cy="4588160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 rot="10800000">
            <a:off x="-2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>
            <a:off x="7981917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85900" y="421522"/>
            <a:ext cx="497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271800" y="964075"/>
            <a:ext cx="2600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781664" y="1711518"/>
            <a:ext cx="7580672" cy="4603851"/>
            <a:chOff x="2086054" y="1121475"/>
            <a:chExt cx="7734590" cy="4697328"/>
          </a:xfrm>
        </p:grpSpPr>
        <p:grpSp>
          <p:nvGrpSpPr>
            <p:cNvPr id="20" name="Google Shape;20;p3"/>
            <p:cNvGrpSpPr/>
            <p:nvPr/>
          </p:nvGrpSpPr>
          <p:grpSpPr>
            <a:xfrm>
              <a:off x="2086054" y="2249666"/>
              <a:ext cx="3867290" cy="3569137"/>
              <a:chOff x="7586676" y="3065319"/>
              <a:chExt cx="3169130" cy="2924803"/>
            </a:xfrm>
          </p:grpSpPr>
          <p:sp>
            <p:nvSpPr>
              <p:cNvPr id="21" name="Google Shape;21;p3"/>
              <p:cNvSpPr/>
              <p:nvPr/>
            </p:nvSpPr>
            <p:spPr>
              <a:xfrm rot="10800000" flipH="1">
                <a:off x="7586676" y="3115351"/>
                <a:ext cx="3169130" cy="2874771"/>
              </a:xfrm>
              <a:custGeom>
                <a:avLst/>
                <a:gdLst/>
                <a:ahLst/>
                <a:cxnLst/>
                <a:rect l="l" t="t" r="r" b="b"/>
                <a:pathLst>
                  <a:path w="91448" h="82954" extrusionOk="0">
                    <a:moveTo>
                      <a:pt x="91447" y="1"/>
                    </a:moveTo>
                    <a:lnTo>
                      <a:pt x="4119" y="50767"/>
                    </a:lnTo>
                    <a:cubicBezTo>
                      <a:pt x="1" y="53154"/>
                      <a:pt x="21" y="57033"/>
                      <a:pt x="4158" y="59440"/>
                    </a:cubicBezTo>
                    <a:lnTo>
                      <a:pt x="44899" y="82953"/>
                    </a:lnTo>
                    <a:lnTo>
                      <a:pt x="89677" y="82953"/>
                    </a:lnTo>
                    <a:cubicBezTo>
                      <a:pt x="90652" y="82953"/>
                      <a:pt x="91447" y="82158"/>
                      <a:pt x="91447" y="81183"/>
                    </a:cubicBezTo>
                    <a:lnTo>
                      <a:pt x="91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 rot="10800000" flipH="1">
                <a:off x="7586676" y="3065319"/>
                <a:ext cx="3169130" cy="2874771"/>
              </a:xfrm>
              <a:custGeom>
                <a:avLst/>
                <a:gdLst/>
                <a:ahLst/>
                <a:cxnLst/>
                <a:rect l="l" t="t" r="r" b="b"/>
                <a:pathLst>
                  <a:path w="91448" h="82954" extrusionOk="0">
                    <a:moveTo>
                      <a:pt x="91447" y="1"/>
                    </a:moveTo>
                    <a:lnTo>
                      <a:pt x="4119" y="50767"/>
                    </a:lnTo>
                    <a:cubicBezTo>
                      <a:pt x="1" y="53154"/>
                      <a:pt x="21" y="57033"/>
                      <a:pt x="4158" y="59440"/>
                    </a:cubicBezTo>
                    <a:lnTo>
                      <a:pt x="44899" y="82953"/>
                    </a:lnTo>
                    <a:lnTo>
                      <a:pt x="89677" y="82953"/>
                    </a:lnTo>
                    <a:cubicBezTo>
                      <a:pt x="90652" y="82953"/>
                      <a:pt x="91447" y="82158"/>
                      <a:pt x="91447" y="81183"/>
                    </a:cubicBezTo>
                    <a:lnTo>
                      <a:pt x="914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23;p3"/>
            <p:cNvSpPr/>
            <p:nvPr/>
          </p:nvSpPr>
          <p:spPr>
            <a:xfrm>
              <a:off x="3441175" y="1121475"/>
              <a:ext cx="2541111" cy="225531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982200" y="1121475"/>
              <a:ext cx="2690400" cy="2440507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3"/>
            <p:cNvGrpSpPr/>
            <p:nvPr/>
          </p:nvGrpSpPr>
          <p:grpSpPr>
            <a:xfrm flipH="1">
              <a:off x="5953354" y="2249666"/>
              <a:ext cx="3867290" cy="3569137"/>
              <a:chOff x="7586676" y="3065319"/>
              <a:chExt cx="3169130" cy="2924803"/>
            </a:xfrm>
          </p:grpSpPr>
          <p:sp>
            <p:nvSpPr>
              <p:cNvPr id="26" name="Google Shape;26;p3"/>
              <p:cNvSpPr/>
              <p:nvPr/>
            </p:nvSpPr>
            <p:spPr>
              <a:xfrm rot="10800000" flipH="1">
                <a:off x="7586676" y="3115351"/>
                <a:ext cx="3169130" cy="2874771"/>
              </a:xfrm>
              <a:custGeom>
                <a:avLst/>
                <a:gdLst/>
                <a:ahLst/>
                <a:cxnLst/>
                <a:rect l="l" t="t" r="r" b="b"/>
                <a:pathLst>
                  <a:path w="91448" h="82954" extrusionOk="0">
                    <a:moveTo>
                      <a:pt x="91447" y="1"/>
                    </a:moveTo>
                    <a:lnTo>
                      <a:pt x="4119" y="50767"/>
                    </a:lnTo>
                    <a:cubicBezTo>
                      <a:pt x="1" y="53154"/>
                      <a:pt x="21" y="57033"/>
                      <a:pt x="4158" y="59440"/>
                    </a:cubicBezTo>
                    <a:lnTo>
                      <a:pt x="44899" y="82953"/>
                    </a:lnTo>
                    <a:lnTo>
                      <a:pt x="89677" y="82953"/>
                    </a:lnTo>
                    <a:cubicBezTo>
                      <a:pt x="90652" y="82953"/>
                      <a:pt x="91447" y="82158"/>
                      <a:pt x="91447" y="81183"/>
                    </a:cubicBezTo>
                    <a:lnTo>
                      <a:pt x="91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 rot="10800000" flipH="1">
                <a:off x="7586676" y="3065319"/>
                <a:ext cx="3169130" cy="2874771"/>
              </a:xfrm>
              <a:custGeom>
                <a:avLst/>
                <a:gdLst/>
                <a:ahLst/>
                <a:cxnLst/>
                <a:rect l="l" t="t" r="r" b="b"/>
                <a:pathLst>
                  <a:path w="91448" h="82954" extrusionOk="0">
                    <a:moveTo>
                      <a:pt x="91447" y="1"/>
                    </a:moveTo>
                    <a:lnTo>
                      <a:pt x="4119" y="50767"/>
                    </a:lnTo>
                    <a:cubicBezTo>
                      <a:pt x="1" y="53154"/>
                      <a:pt x="21" y="57033"/>
                      <a:pt x="4158" y="59440"/>
                    </a:cubicBezTo>
                    <a:lnTo>
                      <a:pt x="44899" y="82953"/>
                    </a:lnTo>
                    <a:lnTo>
                      <a:pt x="89677" y="82953"/>
                    </a:lnTo>
                    <a:cubicBezTo>
                      <a:pt x="90652" y="82953"/>
                      <a:pt x="91447" y="82158"/>
                      <a:pt x="91447" y="81183"/>
                    </a:cubicBezTo>
                    <a:lnTo>
                      <a:pt x="914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" name="Google Shape;28;p3"/>
          <p:cNvSpPr/>
          <p:nvPr/>
        </p:nvSpPr>
        <p:spPr>
          <a:xfrm rot="10800000">
            <a:off x="-2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9" name="Google Shape;29;p3"/>
          <p:cNvSpPr/>
          <p:nvPr/>
        </p:nvSpPr>
        <p:spPr>
          <a:xfrm>
            <a:off x="798193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4375" y="431775"/>
            <a:ext cx="777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9" name="Google Shape;49;p6"/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5">
          <p15:clr>
            <a:srgbClr val="EA4335"/>
          </p15:clr>
        </p15:guide>
        <p15:guide id="8" pos="40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1.svg"/><Relationship Id="rId9" Type="http://schemas.openxmlformats.org/officeDocument/2006/relationships/image" Target="../media/image38.png"/><Relationship Id="rId1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hyperlink" Target="http://commons.wikimedia.org/wiki/File:Craigslist.sv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ctrTitle"/>
          </p:nvPr>
        </p:nvSpPr>
        <p:spPr>
          <a:xfrm>
            <a:off x="360412" y="668593"/>
            <a:ext cx="4663872" cy="24811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Optimizing Search Results</a:t>
            </a:r>
            <a:br>
              <a:rPr lang="en-US"/>
            </a:br>
            <a:r>
              <a:rPr lang="en-US"/>
              <a:t>for Appliances</a:t>
            </a:r>
          </a:p>
        </p:txBody>
      </p:sp>
      <p:sp>
        <p:nvSpPr>
          <p:cNvPr id="202" name="Google Shape;202;p25"/>
          <p:cNvSpPr txBox="1">
            <a:spLocks noGrp="1"/>
          </p:cNvSpPr>
          <p:nvPr>
            <p:ph type="subTitle" idx="1"/>
          </p:nvPr>
        </p:nvSpPr>
        <p:spPr>
          <a:xfrm>
            <a:off x="389908" y="3149702"/>
            <a:ext cx="22098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Poets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25"/>
          <p:cNvGrpSpPr/>
          <p:nvPr/>
        </p:nvGrpSpPr>
        <p:grpSpPr>
          <a:xfrm>
            <a:off x="5722348" y="1227153"/>
            <a:ext cx="3243392" cy="3810640"/>
            <a:chOff x="5514187" y="486013"/>
            <a:chExt cx="3550511" cy="4171472"/>
          </a:xfrm>
        </p:grpSpPr>
        <p:sp>
          <p:nvSpPr>
            <p:cNvPr id="204" name="Google Shape;204;p25"/>
            <p:cNvSpPr/>
            <p:nvPr/>
          </p:nvSpPr>
          <p:spPr>
            <a:xfrm>
              <a:off x="5514187" y="3559925"/>
              <a:ext cx="1918085" cy="1097559"/>
            </a:xfrm>
            <a:custGeom>
              <a:avLst/>
              <a:gdLst/>
              <a:ahLst/>
              <a:cxnLst/>
              <a:rect l="l" t="t" r="r" b="b"/>
              <a:pathLst>
                <a:path w="53679" h="30716" extrusionOk="0">
                  <a:moveTo>
                    <a:pt x="14746" y="1"/>
                  </a:moveTo>
                  <a:cubicBezTo>
                    <a:pt x="14013" y="1"/>
                    <a:pt x="13283" y="160"/>
                    <a:pt x="12736" y="480"/>
                  </a:cubicBezTo>
                  <a:lnTo>
                    <a:pt x="1125" y="7197"/>
                  </a:lnTo>
                  <a:cubicBezTo>
                    <a:pt x="0" y="7866"/>
                    <a:pt x="0" y="8899"/>
                    <a:pt x="1125" y="9568"/>
                  </a:cubicBezTo>
                  <a:lnTo>
                    <a:pt x="36870" y="30237"/>
                  </a:lnTo>
                  <a:cubicBezTo>
                    <a:pt x="37448" y="30556"/>
                    <a:pt x="38185" y="30716"/>
                    <a:pt x="38918" y="30716"/>
                  </a:cubicBezTo>
                  <a:cubicBezTo>
                    <a:pt x="39651" y="30716"/>
                    <a:pt x="40381" y="30556"/>
                    <a:pt x="40943" y="30237"/>
                  </a:cubicBezTo>
                  <a:lnTo>
                    <a:pt x="52554" y="23519"/>
                  </a:lnTo>
                  <a:cubicBezTo>
                    <a:pt x="53679" y="22851"/>
                    <a:pt x="53679" y="21817"/>
                    <a:pt x="52554" y="21149"/>
                  </a:cubicBezTo>
                  <a:lnTo>
                    <a:pt x="16779" y="480"/>
                  </a:lnTo>
                  <a:cubicBezTo>
                    <a:pt x="16216" y="160"/>
                    <a:pt x="15479" y="1"/>
                    <a:pt x="14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5514187" y="3534949"/>
              <a:ext cx="1918085" cy="1097559"/>
            </a:xfrm>
            <a:custGeom>
              <a:avLst/>
              <a:gdLst/>
              <a:ahLst/>
              <a:cxnLst/>
              <a:rect l="l" t="t" r="r" b="b"/>
              <a:pathLst>
                <a:path w="53679" h="30716" extrusionOk="0">
                  <a:moveTo>
                    <a:pt x="14746" y="1"/>
                  </a:moveTo>
                  <a:cubicBezTo>
                    <a:pt x="14013" y="1"/>
                    <a:pt x="13283" y="160"/>
                    <a:pt x="12736" y="479"/>
                  </a:cubicBezTo>
                  <a:lnTo>
                    <a:pt x="1125" y="7197"/>
                  </a:lnTo>
                  <a:cubicBezTo>
                    <a:pt x="0" y="7866"/>
                    <a:pt x="0" y="8899"/>
                    <a:pt x="1125" y="9568"/>
                  </a:cubicBezTo>
                  <a:lnTo>
                    <a:pt x="36870" y="30237"/>
                  </a:lnTo>
                  <a:cubicBezTo>
                    <a:pt x="37448" y="30556"/>
                    <a:pt x="38185" y="30715"/>
                    <a:pt x="38918" y="30715"/>
                  </a:cubicBezTo>
                  <a:cubicBezTo>
                    <a:pt x="39651" y="30715"/>
                    <a:pt x="40381" y="30556"/>
                    <a:pt x="40943" y="30237"/>
                  </a:cubicBezTo>
                  <a:lnTo>
                    <a:pt x="52554" y="23519"/>
                  </a:lnTo>
                  <a:cubicBezTo>
                    <a:pt x="53679" y="22851"/>
                    <a:pt x="53679" y="21817"/>
                    <a:pt x="52554" y="21148"/>
                  </a:cubicBezTo>
                  <a:lnTo>
                    <a:pt x="16779" y="479"/>
                  </a:lnTo>
                  <a:cubicBezTo>
                    <a:pt x="16216" y="160"/>
                    <a:pt x="15479" y="1"/>
                    <a:pt x="147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5523942" y="3794256"/>
              <a:ext cx="1898575" cy="542026"/>
            </a:xfrm>
            <a:custGeom>
              <a:avLst/>
              <a:gdLst/>
              <a:ahLst/>
              <a:cxnLst/>
              <a:rect l="l" t="t" r="r" b="b"/>
              <a:pathLst>
                <a:path w="53133" h="15169" extrusionOk="0">
                  <a:moveTo>
                    <a:pt x="1" y="1"/>
                  </a:moveTo>
                  <a:lnTo>
                    <a:pt x="1" y="1064"/>
                  </a:lnTo>
                  <a:lnTo>
                    <a:pt x="53132" y="15168"/>
                  </a:lnTo>
                  <a:lnTo>
                    <a:pt x="53132" y="14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5514187" y="3496930"/>
              <a:ext cx="1918085" cy="1097559"/>
            </a:xfrm>
            <a:custGeom>
              <a:avLst/>
              <a:gdLst/>
              <a:ahLst/>
              <a:cxnLst/>
              <a:rect l="l" t="t" r="r" b="b"/>
              <a:pathLst>
                <a:path w="53679" h="30716" extrusionOk="0">
                  <a:moveTo>
                    <a:pt x="14746" y="1"/>
                  </a:moveTo>
                  <a:cubicBezTo>
                    <a:pt x="14013" y="1"/>
                    <a:pt x="13283" y="160"/>
                    <a:pt x="12736" y="480"/>
                  </a:cubicBezTo>
                  <a:lnTo>
                    <a:pt x="1125" y="7197"/>
                  </a:lnTo>
                  <a:cubicBezTo>
                    <a:pt x="0" y="7835"/>
                    <a:pt x="0" y="8899"/>
                    <a:pt x="1125" y="9537"/>
                  </a:cubicBezTo>
                  <a:lnTo>
                    <a:pt x="36870" y="30237"/>
                  </a:lnTo>
                  <a:cubicBezTo>
                    <a:pt x="37448" y="30556"/>
                    <a:pt x="38185" y="30716"/>
                    <a:pt x="38918" y="30716"/>
                  </a:cubicBezTo>
                  <a:cubicBezTo>
                    <a:pt x="39651" y="30716"/>
                    <a:pt x="40381" y="30556"/>
                    <a:pt x="40943" y="30237"/>
                  </a:cubicBezTo>
                  <a:lnTo>
                    <a:pt x="52554" y="23519"/>
                  </a:lnTo>
                  <a:cubicBezTo>
                    <a:pt x="53679" y="22851"/>
                    <a:pt x="53679" y="21817"/>
                    <a:pt x="52554" y="21149"/>
                  </a:cubicBezTo>
                  <a:lnTo>
                    <a:pt x="16779" y="480"/>
                  </a:lnTo>
                  <a:cubicBezTo>
                    <a:pt x="16216" y="160"/>
                    <a:pt x="15479" y="1"/>
                    <a:pt x="147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6024654" y="3562105"/>
              <a:ext cx="90153" cy="49740"/>
            </a:xfrm>
            <a:custGeom>
              <a:avLst/>
              <a:gdLst/>
              <a:ahLst/>
              <a:cxnLst/>
              <a:rect l="l" t="t" r="r" b="b"/>
              <a:pathLst>
                <a:path w="2523" h="1392" extrusionOk="0">
                  <a:moveTo>
                    <a:pt x="787" y="1"/>
                  </a:moveTo>
                  <a:cubicBezTo>
                    <a:pt x="638" y="1"/>
                    <a:pt x="486" y="39"/>
                    <a:pt x="365" y="115"/>
                  </a:cubicBezTo>
                  <a:lnTo>
                    <a:pt x="213" y="175"/>
                  </a:lnTo>
                  <a:cubicBezTo>
                    <a:pt x="0" y="327"/>
                    <a:pt x="0" y="540"/>
                    <a:pt x="243" y="662"/>
                  </a:cubicBezTo>
                  <a:lnTo>
                    <a:pt x="1338" y="1300"/>
                  </a:lnTo>
                  <a:cubicBezTo>
                    <a:pt x="1444" y="1361"/>
                    <a:pt x="1588" y="1391"/>
                    <a:pt x="1736" y="1391"/>
                  </a:cubicBezTo>
                  <a:cubicBezTo>
                    <a:pt x="1885" y="1391"/>
                    <a:pt x="2037" y="1361"/>
                    <a:pt x="2158" y="1300"/>
                  </a:cubicBezTo>
                  <a:lnTo>
                    <a:pt x="2310" y="1209"/>
                  </a:lnTo>
                  <a:cubicBezTo>
                    <a:pt x="2523" y="1087"/>
                    <a:pt x="2523" y="874"/>
                    <a:pt x="2310" y="753"/>
                  </a:cubicBezTo>
                  <a:lnTo>
                    <a:pt x="1186" y="115"/>
                  </a:lnTo>
                  <a:cubicBezTo>
                    <a:pt x="1079" y="39"/>
                    <a:pt x="935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5950796" y="3590083"/>
              <a:ext cx="116238" cy="65176"/>
            </a:xfrm>
            <a:custGeom>
              <a:avLst/>
              <a:gdLst/>
              <a:ahLst/>
              <a:cxnLst/>
              <a:rect l="l" t="t" r="r" b="b"/>
              <a:pathLst>
                <a:path w="3253" h="1824" extrusionOk="0">
                  <a:moveTo>
                    <a:pt x="1520" y="0"/>
                  </a:moveTo>
                  <a:cubicBezTo>
                    <a:pt x="1376" y="0"/>
                    <a:pt x="1231" y="31"/>
                    <a:pt x="1125" y="91"/>
                  </a:cubicBezTo>
                  <a:lnTo>
                    <a:pt x="213" y="608"/>
                  </a:lnTo>
                  <a:cubicBezTo>
                    <a:pt x="0" y="760"/>
                    <a:pt x="0" y="973"/>
                    <a:pt x="213" y="1095"/>
                  </a:cubicBezTo>
                  <a:lnTo>
                    <a:pt x="1338" y="1733"/>
                  </a:lnTo>
                  <a:cubicBezTo>
                    <a:pt x="1444" y="1794"/>
                    <a:pt x="1588" y="1824"/>
                    <a:pt x="1733" y="1824"/>
                  </a:cubicBezTo>
                  <a:cubicBezTo>
                    <a:pt x="1877" y="1824"/>
                    <a:pt x="2022" y="1794"/>
                    <a:pt x="2128" y="1733"/>
                  </a:cubicBezTo>
                  <a:lnTo>
                    <a:pt x="3040" y="1216"/>
                  </a:lnTo>
                  <a:cubicBezTo>
                    <a:pt x="3253" y="1064"/>
                    <a:pt x="3253" y="851"/>
                    <a:pt x="3040" y="730"/>
                  </a:cubicBezTo>
                  <a:lnTo>
                    <a:pt x="1915" y="91"/>
                  </a:lnTo>
                  <a:cubicBezTo>
                    <a:pt x="1809" y="31"/>
                    <a:pt x="1664" y="0"/>
                    <a:pt x="1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6106088" y="3609629"/>
              <a:ext cx="86937" cy="47810"/>
            </a:xfrm>
            <a:custGeom>
              <a:avLst/>
              <a:gdLst/>
              <a:ahLst/>
              <a:cxnLst/>
              <a:rect l="l" t="t" r="r" b="b"/>
              <a:pathLst>
                <a:path w="2433" h="1338" extrusionOk="0">
                  <a:moveTo>
                    <a:pt x="764" y="0"/>
                  </a:moveTo>
                  <a:cubicBezTo>
                    <a:pt x="616" y="0"/>
                    <a:pt x="472" y="31"/>
                    <a:pt x="366" y="92"/>
                  </a:cubicBezTo>
                  <a:lnTo>
                    <a:pt x="214" y="183"/>
                  </a:lnTo>
                  <a:cubicBezTo>
                    <a:pt x="1" y="304"/>
                    <a:pt x="1" y="517"/>
                    <a:pt x="214" y="639"/>
                  </a:cubicBezTo>
                  <a:lnTo>
                    <a:pt x="1247" y="1247"/>
                  </a:lnTo>
                  <a:cubicBezTo>
                    <a:pt x="1369" y="1307"/>
                    <a:pt x="1521" y="1338"/>
                    <a:pt x="1669" y="1338"/>
                  </a:cubicBezTo>
                  <a:cubicBezTo>
                    <a:pt x="1817" y="1338"/>
                    <a:pt x="1961" y="1307"/>
                    <a:pt x="2068" y="1247"/>
                  </a:cubicBezTo>
                  <a:lnTo>
                    <a:pt x="2220" y="1155"/>
                  </a:lnTo>
                  <a:cubicBezTo>
                    <a:pt x="2432" y="1034"/>
                    <a:pt x="2432" y="821"/>
                    <a:pt x="2220" y="669"/>
                  </a:cubicBezTo>
                  <a:lnTo>
                    <a:pt x="1186" y="92"/>
                  </a:lnTo>
                  <a:cubicBezTo>
                    <a:pt x="1065" y="31"/>
                    <a:pt x="913" y="0"/>
                    <a:pt x="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5872579" y="3632711"/>
              <a:ext cx="140143" cy="79862"/>
            </a:xfrm>
            <a:custGeom>
              <a:avLst/>
              <a:gdLst/>
              <a:ahLst/>
              <a:cxnLst/>
              <a:rect l="l" t="t" r="r" b="b"/>
              <a:pathLst>
                <a:path w="3922" h="2235" extrusionOk="0">
                  <a:moveTo>
                    <a:pt x="1642" y="0"/>
                  </a:moveTo>
                  <a:cubicBezTo>
                    <a:pt x="1498" y="0"/>
                    <a:pt x="1353" y="38"/>
                    <a:pt x="1247" y="114"/>
                  </a:cubicBezTo>
                  <a:lnTo>
                    <a:pt x="213" y="692"/>
                  </a:lnTo>
                  <a:cubicBezTo>
                    <a:pt x="1" y="813"/>
                    <a:pt x="1" y="1026"/>
                    <a:pt x="213" y="1178"/>
                  </a:cubicBezTo>
                  <a:lnTo>
                    <a:pt x="1885" y="2120"/>
                  </a:lnTo>
                  <a:cubicBezTo>
                    <a:pt x="1992" y="2196"/>
                    <a:pt x="2136" y="2234"/>
                    <a:pt x="2284" y="2234"/>
                  </a:cubicBezTo>
                  <a:cubicBezTo>
                    <a:pt x="2432" y="2234"/>
                    <a:pt x="2584" y="2196"/>
                    <a:pt x="2706" y="2120"/>
                  </a:cubicBezTo>
                  <a:lnTo>
                    <a:pt x="3709" y="1543"/>
                  </a:lnTo>
                  <a:cubicBezTo>
                    <a:pt x="3922" y="1391"/>
                    <a:pt x="3922" y="1209"/>
                    <a:pt x="3709" y="1057"/>
                  </a:cubicBezTo>
                  <a:lnTo>
                    <a:pt x="2037" y="114"/>
                  </a:lnTo>
                  <a:cubicBezTo>
                    <a:pt x="1931" y="38"/>
                    <a:pt x="1786" y="0"/>
                    <a:pt x="1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6184305" y="3654436"/>
              <a:ext cx="82578" cy="45380"/>
            </a:xfrm>
            <a:custGeom>
              <a:avLst/>
              <a:gdLst/>
              <a:ahLst/>
              <a:cxnLst/>
              <a:rect l="l" t="t" r="r" b="b"/>
              <a:pathLst>
                <a:path w="2311" h="1270" extrusionOk="0">
                  <a:moveTo>
                    <a:pt x="787" y="0"/>
                  </a:moveTo>
                  <a:cubicBezTo>
                    <a:pt x="639" y="0"/>
                    <a:pt x="487" y="38"/>
                    <a:pt x="365" y="114"/>
                  </a:cubicBezTo>
                  <a:lnTo>
                    <a:pt x="243" y="205"/>
                  </a:lnTo>
                  <a:cubicBezTo>
                    <a:pt x="0" y="327"/>
                    <a:pt x="0" y="540"/>
                    <a:pt x="243" y="661"/>
                  </a:cubicBezTo>
                  <a:lnTo>
                    <a:pt x="1155" y="1178"/>
                  </a:lnTo>
                  <a:cubicBezTo>
                    <a:pt x="1262" y="1239"/>
                    <a:pt x="1406" y="1269"/>
                    <a:pt x="1550" y="1269"/>
                  </a:cubicBezTo>
                  <a:cubicBezTo>
                    <a:pt x="1695" y="1269"/>
                    <a:pt x="1839" y="1239"/>
                    <a:pt x="1946" y="1178"/>
                  </a:cubicBezTo>
                  <a:lnTo>
                    <a:pt x="2098" y="1087"/>
                  </a:lnTo>
                  <a:cubicBezTo>
                    <a:pt x="2310" y="965"/>
                    <a:pt x="2310" y="752"/>
                    <a:pt x="2098" y="631"/>
                  </a:cubicBezTo>
                  <a:lnTo>
                    <a:pt x="1186" y="114"/>
                  </a:lnTo>
                  <a:cubicBezTo>
                    <a:pt x="1079" y="38"/>
                    <a:pt x="93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6032230" y="3636785"/>
              <a:ext cx="114094" cy="64104"/>
            </a:xfrm>
            <a:custGeom>
              <a:avLst/>
              <a:gdLst/>
              <a:ahLst/>
              <a:cxnLst/>
              <a:rect l="l" t="t" r="r" b="b"/>
              <a:pathLst>
                <a:path w="3193" h="1794" extrusionOk="0">
                  <a:moveTo>
                    <a:pt x="1521" y="0"/>
                  </a:moveTo>
                  <a:cubicBezTo>
                    <a:pt x="1376" y="0"/>
                    <a:pt x="1232" y="31"/>
                    <a:pt x="1126" y="91"/>
                  </a:cubicBezTo>
                  <a:lnTo>
                    <a:pt x="214" y="639"/>
                  </a:lnTo>
                  <a:cubicBezTo>
                    <a:pt x="1" y="760"/>
                    <a:pt x="1" y="973"/>
                    <a:pt x="214" y="1095"/>
                  </a:cubicBezTo>
                  <a:lnTo>
                    <a:pt x="1247" y="1702"/>
                  </a:lnTo>
                  <a:cubicBezTo>
                    <a:pt x="1353" y="1763"/>
                    <a:pt x="1498" y="1794"/>
                    <a:pt x="1642" y="1794"/>
                  </a:cubicBezTo>
                  <a:cubicBezTo>
                    <a:pt x="1787" y="1794"/>
                    <a:pt x="1931" y="1763"/>
                    <a:pt x="2037" y="1702"/>
                  </a:cubicBezTo>
                  <a:lnTo>
                    <a:pt x="2949" y="1155"/>
                  </a:lnTo>
                  <a:cubicBezTo>
                    <a:pt x="3192" y="1034"/>
                    <a:pt x="3162" y="821"/>
                    <a:pt x="2949" y="699"/>
                  </a:cubicBezTo>
                  <a:lnTo>
                    <a:pt x="1916" y="91"/>
                  </a:lnTo>
                  <a:cubicBezTo>
                    <a:pt x="1809" y="31"/>
                    <a:pt x="1665" y="0"/>
                    <a:pt x="1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6259235" y="3697601"/>
              <a:ext cx="83686" cy="45666"/>
            </a:xfrm>
            <a:custGeom>
              <a:avLst/>
              <a:gdLst/>
              <a:ahLst/>
              <a:cxnLst/>
              <a:rect l="l" t="t" r="r" b="b"/>
              <a:pathLst>
                <a:path w="2342" h="1278" extrusionOk="0">
                  <a:moveTo>
                    <a:pt x="760" y="0"/>
                  </a:moveTo>
                  <a:cubicBezTo>
                    <a:pt x="616" y="0"/>
                    <a:pt x="472" y="31"/>
                    <a:pt x="365" y="92"/>
                  </a:cubicBezTo>
                  <a:lnTo>
                    <a:pt x="213" y="183"/>
                  </a:lnTo>
                  <a:cubicBezTo>
                    <a:pt x="1" y="304"/>
                    <a:pt x="1" y="517"/>
                    <a:pt x="213" y="639"/>
                  </a:cubicBezTo>
                  <a:lnTo>
                    <a:pt x="1156" y="1186"/>
                  </a:lnTo>
                  <a:cubicBezTo>
                    <a:pt x="1277" y="1247"/>
                    <a:pt x="1422" y="1277"/>
                    <a:pt x="1566" y="1277"/>
                  </a:cubicBezTo>
                  <a:cubicBezTo>
                    <a:pt x="1710" y="1277"/>
                    <a:pt x="1855" y="1247"/>
                    <a:pt x="1976" y="1186"/>
                  </a:cubicBezTo>
                  <a:lnTo>
                    <a:pt x="2128" y="1095"/>
                  </a:lnTo>
                  <a:cubicBezTo>
                    <a:pt x="2341" y="973"/>
                    <a:pt x="2341" y="760"/>
                    <a:pt x="2128" y="639"/>
                  </a:cubicBezTo>
                  <a:lnTo>
                    <a:pt x="1156" y="92"/>
                  </a:lnTo>
                  <a:cubicBezTo>
                    <a:pt x="1049" y="31"/>
                    <a:pt x="905" y="0"/>
                    <a:pt x="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6110447" y="3682379"/>
              <a:ext cx="109735" cy="60888"/>
            </a:xfrm>
            <a:custGeom>
              <a:avLst/>
              <a:gdLst/>
              <a:ahLst/>
              <a:cxnLst/>
              <a:rect l="l" t="t" r="r" b="b"/>
              <a:pathLst>
                <a:path w="3071" h="1704" extrusionOk="0">
                  <a:moveTo>
                    <a:pt x="1520" y="1"/>
                  </a:moveTo>
                  <a:cubicBezTo>
                    <a:pt x="1376" y="1"/>
                    <a:pt x="1231" y="31"/>
                    <a:pt x="1125" y="92"/>
                  </a:cubicBezTo>
                  <a:lnTo>
                    <a:pt x="213" y="609"/>
                  </a:lnTo>
                  <a:cubicBezTo>
                    <a:pt x="0" y="761"/>
                    <a:pt x="0" y="943"/>
                    <a:pt x="213" y="1095"/>
                  </a:cubicBezTo>
                  <a:lnTo>
                    <a:pt x="1125" y="1612"/>
                  </a:lnTo>
                  <a:cubicBezTo>
                    <a:pt x="1231" y="1673"/>
                    <a:pt x="1376" y="1703"/>
                    <a:pt x="1524" y="1703"/>
                  </a:cubicBezTo>
                  <a:cubicBezTo>
                    <a:pt x="1672" y="1703"/>
                    <a:pt x="1824" y="1673"/>
                    <a:pt x="1946" y="1612"/>
                  </a:cubicBezTo>
                  <a:lnTo>
                    <a:pt x="2858" y="1095"/>
                  </a:lnTo>
                  <a:cubicBezTo>
                    <a:pt x="3070" y="943"/>
                    <a:pt x="3070" y="730"/>
                    <a:pt x="2827" y="609"/>
                  </a:cubicBezTo>
                  <a:lnTo>
                    <a:pt x="1915" y="92"/>
                  </a:lnTo>
                  <a:cubicBezTo>
                    <a:pt x="1809" y="31"/>
                    <a:pt x="1665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5973593" y="3691205"/>
              <a:ext cx="118418" cy="66177"/>
            </a:xfrm>
            <a:custGeom>
              <a:avLst/>
              <a:gdLst/>
              <a:ahLst/>
              <a:cxnLst/>
              <a:rect l="l" t="t" r="r" b="b"/>
              <a:pathLst>
                <a:path w="3314" h="1852" extrusionOk="0">
                  <a:moveTo>
                    <a:pt x="1618" y="1"/>
                  </a:moveTo>
                  <a:cubicBezTo>
                    <a:pt x="1482" y="1"/>
                    <a:pt x="1347" y="31"/>
                    <a:pt x="1247" y="88"/>
                  </a:cubicBezTo>
                  <a:lnTo>
                    <a:pt x="213" y="696"/>
                  </a:lnTo>
                  <a:cubicBezTo>
                    <a:pt x="1" y="818"/>
                    <a:pt x="1" y="1031"/>
                    <a:pt x="213" y="1152"/>
                  </a:cubicBezTo>
                  <a:lnTo>
                    <a:pt x="1247" y="1760"/>
                  </a:lnTo>
                  <a:cubicBezTo>
                    <a:pt x="1353" y="1821"/>
                    <a:pt x="1497" y="1851"/>
                    <a:pt x="1646" y="1851"/>
                  </a:cubicBezTo>
                  <a:cubicBezTo>
                    <a:pt x="1794" y="1851"/>
                    <a:pt x="1946" y="1821"/>
                    <a:pt x="2067" y="1760"/>
                  </a:cubicBezTo>
                  <a:lnTo>
                    <a:pt x="3070" y="1152"/>
                  </a:lnTo>
                  <a:cubicBezTo>
                    <a:pt x="3314" y="1031"/>
                    <a:pt x="3283" y="818"/>
                    <a:pt x="3070" y="696"/>
                  </a:cubicBezTo>
                  <a:lnTo>
                    <a:pt x="2037" y="119"/>
                  </a:lnTo>
                  <a:cubicBezTo>
                    <a:pt x="1925" y="38"/>
                    <a:pt x="1770" y="1"/>
                    <a:pt x="1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5723791" y="3720683"/>
              <a:ext cx="195528" cy="111628"/>
            </a:xfrm>
            <a:custGeom>
              <a:avLst/>
              <a:gdLst/>
              <a:ahLst/>
              <a:cxnLst/>
              <a:rect l="l" t="t" r="r" b="b"/>
              <a:pathLst>
                <a:path w="5472" h="3124" extrusionOk="0">
                  <a:moveTo>
                    <a:pt x="1566" y="0"/>
                  </a:moveTo>
                  <a:cubicBezTo>
                    <a:pt x="1421" y="0"/>
                    <a:pt x="1277" y="38"/>
                    <a:pt x="1156" y="114"/>
                  </a:cubicBezTo>
                  <a:lnTo>
                    <a:pt x="213" y="661"/>
                  </a:lnTo>
                  <a:cubicBezTo>
                    <a:pt x="0" y="783"/>
                    <a:pt x="0" y="996"/>
                    <a:pt x="213" y="1117"/>
                  </a:cubicBezTo>
                  <a:lnTo>
                    <a:pt x="3526" y="3032"/>
                  </a:lnTo>
                  <a:cubicBezTo>
                    <a:pt x="3633" y="3093"/>
                    <a:pt x="3777" y="3123"/>
                    <a:pt x="3922" y="3123"/>
                  </a:cubicBezTo>
                  <a:cubicBezTo>
                    <a:pt x="4066" y="3123"/>
                    <a:pt x="4210" y="3093"/>
                    <a:pt x="4317" y="3032"/>
                  </a:cubicBezTo>
                  <a:lnTo>
                    <a:pt x="5259" y="2485"/>
                  </a:lnTo>
                  <a:cubicBezTo>
                    <a:pt x="5472" y="2333"/>
                    <a:pt x="5472" y="2120"/>
                    <a:pt x="5259" y="1999"/>
                  </a:cubicBezTo>
                  <a:lnTo>
                    <a:pt x="1976" y="114"/>
                  </a:lnTo>
                  <a:cubicBezTo>
                    <a:pt x="1855" y="38"/>
                    <a:pt x="1710" y="0"/>
                    <a:pt x="1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6334165" y="3741051"/>
              <a:ext cx="83686" cy="45630"/>
            </a:xfrm>
            <a:custGeom>
              <a:avLst/>
              <a:gdLst/>
              <a:ahLst/>
              <a:cxnLst/>
              <a:rect l="l" t="t" r="r" b="b"/>
              <a:pathLst>
                <a:path w="2342" h="1277" extrusionOk="0">
                  <a:moveTo>
                    <a:pt x="765" y="0"/>
                  </a:moveTo>
                  <a:cubicBezTo>
                    <a:pt x="616" y="0"/>
                    <a:pt x="472" y="31"/>
                    <a:pt x="366" y="91"/>
                  </a:cubicBezTo>
                  <a:lnTo>
                    <a:pt x="214" y="183"/>
                  </a:lnTo>
                  <a:cubicBezTo>
                    <a:pt x="1" y="304"/>
                    <a:pt x="1" y="517"/>
                    <a:pt x="214" y="639"/>
                  </a:cubicBezTo>
                  <a:lnTo>
                    <a:pt x="1156" y="1186"/>
                  </a:lnTo>
                  <a:cubicBezTo>
                    <a:pt x="1262" y="1246"/>
                    <a:pt x="1407" y="1277"/>
                    <a:pt x="1555" y="1277"/>
                  </a:cubicBezTo>
                  <a:cubicBezTo>
                    <a:pt x="1703" y="1277"/>
                    <a:pt x="1855" y="1246"/>
                    <a:pt x="1977" y="1186"/>
                  </a:cubicBezTo>
                  <a:lnTo>
                    <a:pt x="2129" y="1094"/>
                  </a:lnTo>
                  <a:cubicBezTo>
                    <a:pt x="2341" y="973"/>
                    <a:pt x="2341" y="760"/>
                    <a:pt x="2129" y="639"/>
                  </a:cubicBezTo>
                  <a:lnTo>
                    <a:pt x="1186" y="91"/>
                  </a:lnTo>
                  <a:cubicBezTo>
                    <a:pt x="1065" y="31"/>
                    <a:pt x="913" y="0"/>
                    <a:pt x="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5798721" y="3678055"/>
              <a:ext cx="162976" cy="92333"/>
            </a:xfrm>
            <a:custGeom>
              <a:avLst/>
              <a:gdLst/>
              <a:ahLst/>
              <a:cxnLst/>
              <a:rect l="l" t="t" r="r" b="b"/>
              <a:pathLst>
                <a:path w="4561" h="2584" extrusionOk="0">
                  <a:moveTo>
                    <a:pt x="1524" y="0"/>
                  </a:moveTo>
                  <a:cubicBezTo>
                    <a:pt x="1376" y="0"/>
                    <a:pt x="1232" y="31"/>
                    <a:pt x="1125" y="91"/>
                  </a:cubicBezTo>
                  <a:lnTo>
                    <a:pt x="214" y="639"/>
                  </a:lnTo>
                  <a:cubicBezTo>
                    <a:pt x="1" y="760"/>
                    <a:pt x="1" y="973"/>
                    <a:pt x="214" y="1095"/>
                  </a:cubicBezTo>
                  <a:lnTo>
                    <a:pt x="2645" y="2493"/>
                  </a:lnTo>
                  <a:cubicBezTo>
                    <a:pt x="2752" y="2554"/>
                    <a:pt x="2896" y="2584"/>
                    <a:pt x="3040" y="2584"/>
                  </a:cubicBezTo>
                  <a:cubicBezTo>
                    <a:pt x="3185" y="2584"/>
                    <a:pt x="3329" y="2554"/>
                    <a:pt x="3436" y="2493"/>
                  </a:cubicBezTo>
                  <a:lnTo>
                    <a:pt x="4347" y="1946"/>
                  </a:lnTo>
                  <a:cubicBezTo>
                    <a:pt x="4560" y="1824"/>
                    <a:pt x="4560" y="1611"/>
                    <a:pt x="4347" y="1490"/>
                  </a:cubicBezTo>
                  <a:lnTo>
                    <a:pt x="1946" y="91"/>
                  </a:lnTo>
                  <a:cubicBezTo>
                    <a:pt x="1825" y="31"/>
                    <a:pt x="1673" y="0"/>
                    <a:pt x="1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6184305" y="3724757"/>
              <a:ext cx="110806" cy="61924"/>
            </a:xfrm>
            <a:custGeom>
              <a:avLst/>
              <a:gdLst/>
              <a:ahLst/>
              <a:cxnLst/>
              <a:rect l="l" t="t" r="r" b="b"/>
              <a:pathLst>
                <a:path w="3101" h="1733" extrusionOk="0">
                  <a:moveTo>
                    <a:pt x="1535" y="0"/>
                  </a:moveTo>
                  <a:cubicBezTo>
                    <a:pt x="1391" y="0"/>
                    <a:pt x="1246" y="31"/>
                    <a:pt x="1125" y="92"/>
                  </a:cubicBezTo>
                  <a:lnTo>
                    <a:pt x="213" y="639"/>
                  </a:lnTo>
                  <a:cubicBezTo>
                    <a:pt x="0" y="760"/>
                    <a:pt x="0" y="973"/>
                    <a:pt x="213" y="1095"/>
                  </a:cubicBezTo>
                  <a:lnTo>
                    <a:pt x="1155" y="1642"/>
                  </a:lnTo>
                  <a:cubicBezTo>
                    <a:pt x="1277" y="1702"/>
                    <a:pt x="1429" y="1733"/>
                    <a:pt x="1577" y="1733"/>
                  </a:cubicBezTo>
                  <a:cubicBezTo>
                    <a:pt x="1725" y="1733"/>
                    <a:pt x="1870" y="1702"/>
                    <a:pt x="1976" y="1642"/>
                  </a:cubicBezTo>
                  <a:lnTo>
                    <a:pt x="2888" y="1125"/>
                  </a:lnTo>
                  <a:cubicBezTo>
                    <a:pt x="3101" y="1003"/>
                    <a:pt x="3101" y="791"/>
                    <a:pt x="2888" y="639"/>
                  </a:cubicBezTo>
                  <a:lnTo>
                    <a:pt x="1946" y="92"/>
                  </a:lnTo>
                  <a:cubicBezTo>
                    <a:pt x="1824" y="31"/>
                    <a:pt x="1680" y="0"/>
                    <a:pt x="1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6051775" y="3736691"/>
              <a:ext cx="114094" cy="63854"/>
            </a:xfrm>
            <a:custGeom>
              <a:avLst/>
              <a:gdLst/>
              <a:ahLst/>
              <a:cxnLst/>
              <a:rect l="l" t="t" r="r" b="b"/>
              <a:pathLst>
                <a:path w="3193" h="1787" extrusionOk="0">
                  <a:moveTo>
                    <a:pt x="1646" y="1"/>
                  </a:moveTo>
                  <a:cubicBezTo>
                    <a:pt x="1498" y="1"/>
                    <a:pt x="1354" y="31"/>
                    <a:pt x="1247" y="92"/>
                  </a:cubicBezTo>
                  <a:lnTo>
                    <a:pt x="214" y="700"/>
                  </a:lnTo>
                  <a:cubicBezTo>
                    <a:pt x="1" y="821"/>
                    <a:pt x="1" y="1034"/>
                    <a:pt x="214" y="1156"/>
                  </a:cubicBezTo>
                  <a:lnTo>
                    <a:pt x="1126" y="1672"/>
                  </a:lnTo>
                  <a:cubicBezTo>
                    <a:pt x="1247" y="1748"/>
                    <a:pt x="1399" y="1786"/>
                    <a:pt x="1547" y="1786"/>
                  </a:cubicBezTo>
                  <a:cubicBezTo>
                    <a:pt x="1696" y="1786"/>
                    <a:pt x="1840" y="1748"/>
                    <a:pt x="1946" y="1672"/>
                  </a:cubicBezTo>
                  <a:lnTo>
                    <a:pt x="2980" y="1095"/>
                  </a:lnTo>
                  <a:cubicBezTo>
                    <a:pt x="3193" y="943"/>
                    <a:pt x="3193" y="730"/>
                    <a:pt x="2980" y="609"/>
                  </a:cubicBezTo>
                  <a:lnTo>
                    <a:pt x="2068" y="92"/>
                  </a:lnTo>
                  <a:cubicBezTo>
                    <a:pt x="1946" y="31"/>
                    <a:pt x="1794" y="1"/>
                    <a:pt x="1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5925820" y="3751913"/>
              <a:ext cx="114058" cy="63818"/>
            </a:xfrm>
            <a:custGeom>
              <a:avLst/>
              <a:gdLst/>
              <a:ahLst/>
              <a:cxnLst/>
              <a:rect l="l" t="t" r="r" b="b"/>
              <a:pathLst>
                <a:path w="3192" h="1786" extrusionOk="0">
                  <a:moveTo>
                    <a:pt x="1550" y="0"/>
                  </a:moveTo>
                  <a:cubicBezTo>
                    <a:pt x="1406" y="0"/>
                    <a:pt x="1262" y="31"/>
                    <a:pt x="1155" y="91"/>
                  </a:cubicBezTo>
                  <a:lnTo>
                    <a:pt x="243" y="608"/>
                  </a:lnTo>
                  <a:cubicBezTo>
                    <a:pt x="0" y="730"/>
                    <a:pt x="0" y="942"/>
                    <a:pt x="243" y="1094"/>
                  </a:cubicBezTo>
                  <a:lnTo>
                    <a:pt x="1277" y="1672"/>
                  </a:lnTo>
                  <a:cubicBezTo>
                    <a:pt x="1383" y="1748"/>
                    <a:pt x="1527" y="1786"/>
                    <a:pt x="1672" y="1786"/>
                  </a:cubicBezTo>
                  <a:cubicBezTo>
                    <a:pt x="1816" y="1786"/>
                    <a:pt x="1961" y="1748"/>
                    <a:pt x="2067" y="1672"/>
                  </a:cubicBezTo>
                  <a:lnTo>
                    <a:pt x="2979" y="1155"/>
                  </a:lnTo>
                  <a:cubicBezTo>
                    <a:pt x="3192" y="1034"/>
                    <a:pt x="3192" y="821"/>
                    <a:pt x="2979" y="699"/>
                  </a:cubicBezTo>
                  <a:lnTo>
                    <a:pt x="1945" y="91"/>
                  </a:lnTo>
                  <a:cubicBezTo>
                    <a:pt x="1839" y="31"/>
                    <a:pt x="1695" y="0"/>
                    <a:pt x="1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6259235" y="3768457"/>
              <a:ext cx="110806" cy="61674"/>
            </a:xfrm>
            <a:custGeom>
              <a:avLst/>
              <a:gdLst/>
              <a:ahLst/>
              <a:cxnLst/>
              <a:rect l="l" t="t" r="r" b="b"/>
              <a:pathLst>
                <a:path w="3101" h="1726" extrusionOk="0">
                  <a:moveTo>
                    <a:pt x="1551" y="1"/>
                  </a:moveTo>
                  <a:cubicBezTo>
                    <a:pt x="1406" y="1"/>
                    <a:pt x="1262" y="39"/>
                    <a:pt x="1156" y="115"/>
                  </a:cubicBezTo>
                  <a:lnTo>
                    <a:pt x="244" y="631"/>
                  </a:lnTo>
                  <a:cubicBezTo>
                    <a:pt x="1" y="753"/>
                    <a:pt x="1" y="966"/>
                    <a:pt x="244" y="1087"/>
                  </a:cubicBezTo>
                  <a:lnTo>
                    <a:pt x="1186" y="1635"/>
                  </a:lnTo>
                  <a:cubicBezTo>
                    <a:pt x="1292" y="1695"/>
                    <a:pt x="1437" y="1726"/>
                    <a:pt x="1581" y="1726"/>
                  </a:cubicBezTo>
                  <a:cubicBezTo>
                    <a:pt x="1726" y="1726"/>
                    <a:pt x="1870" y="1695"/>
                    <a:pt x="1976" y="1635"/>
                  </a:cubicBezTo>
                  <a:lnTo>
                    <a:pt x="2888" y="1118"/>
                  </a:lnTo>
                  <a:cubicBezTo>
                    <a:pt x="3101" y="966"/>
                    <a:pt x="3101" y="783"/>
                    <a:pt x="2888" y="631"/>
                  </a:cubicBezTo>
                  <a:lnTo>
                    <a:pt x="1946" y="115"/>
                  </a:lnTo>
                  <a:cubicBezTo>
                    <a:pt x="1840" y="39"/>
                    <a:pt x="1695" y="1"/>
                    <a:pt x="1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6409131" y="3784501"/>
              <a:ext cx="86901" cy="47810"/>
            </a:xfrm>
            <a:custGeom>
              <a:avLst/>
              <a:gdLst/>
              <a:ahLst/>
              <a:cxnLst/>
              <a:rect l="l" t="t" r="r" b="b"/>
              <a:pathLst>
                <a:path w="2432" h="1338" extrusionOk="0">
                  <a:moveTo>
                    <a:pt x="787" y="0"/>
                  </a:moveTo>
                  <a:cubicBezTo>
                    <a:pt x="638" y="0"/>
                    <a:pt x="487" y="30"/>
                    <a:pt x="365" y="91"/>
                  </a:cubicBezTo>
                  <a:lnTo>
                    <a:pt x="213" y="182"/>
                  </a:lnTo>
                  <a:cubicBezTo>
                    <a:pt x="0" y="304"/>
                    <a:pt x="0" y="517"/>
                    <a:pt x="243" y="638"/>
                  </a:cubicBezTo>
                  <a:lnTo>
                    <a:pt x="1246" y="1246"/>
                  </a:lnTo>
                  <a:cubicBezTo>
                    <a:pt x="1368" y="1307"/>
                    <a:pt x="1520" y="1337"/>
                    <a:pt x="1668" y="1337"/>
                  </a:cubicBezTo>
                  <a:cubicBezTo>
                    <a:pt x="1816" y="1337"/>
                    <a:pt x="1961" y="1307"/>
                    <a:pt x="2067" y="1246"/>
                  </a:cubicBezTo>
                  <a:lnTo>
                    <a:pt x="2219" y="1155"/>
                  </a:lnTo>
                  <a:cubicBezTo>
                    <a:pt x="2432" y="1034"/>
                    <a:pt x="2432" y="821"/>
                    <a:pt x="2219" y="699"/>
                  </a:cubicBezTo>
                  <a:lnTo>
                    <a:pt x="1186" y="91"/>
                  </a:lnTo>
                  <a:cubicBezTo>
                    <a:pt x="1079" y="30"/>
                    <a:pt x="93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6004001" y="3796721"/>
              <a:ext cx="109735" cy="61639"/>
            </a:xfrm>
            <a:custGeom>
              <a:avLst/>
              <a:gdLst/>
              <a:ahLst/>
              <a:cxnLst/>
              <a:rect l="l" t="t" r="r" b="b"/>
              <a:pathLst>
                <a:path w="3071" h="1725" extrusionOk="0">
                  <a:moveTo>
                    <a:pt x="1551" y="0"/>
                  </a:moveTo>
                  <a:cubicBezTo>
                    <a:pt x="1406" y="0"/>
                    <a:pt x="1262" y="38"/>
                    <a:pt x="1156" y="114"/>
                  </a:cubicBezTo>
                  <a:lnTo>
                    <a:pt x="244" y="631"/>
                  </a:lnTo>
                  <a:cubicBezTo>
                    <a:pt x="1" y="752"/>
                    <a:pt x="1" y="965"/>
                    <a:pt x="244" y="1087"/>
                  </a:cubicBezTo>
                  <a:lnTo>
                    <a:pt x="1156" y="1634"/>
                  </a:lnTo>
                  <a:cubicBezTo>
                    <a:pt x="1262" y="1695"/>
                    <a:pt x="1406" y="1725"/>
                    <a:pt x="1551" y="1725"/>
                  </a:cubicBezTo>
                  <a:cubicBezTo>
                    <a:pt x="1695" y="1725"/>
                    <a:pt x="1840" y="1695"/>
                    <a:pt x="1946" y="1634"/>
                  </a:cubicBezTo>
                  <a:lnTo>
                    <a:pt x="2858" y="1087"/>
                  </a:lnTo>
                  <a:cubicBezTo>
                    <a:pt x="3071" y="965"/>
                    <a:pt x="3071" y="752"/>
                    <a:pt x="2858" y="631"/>
                  </a:cubicBezTo>
                  <a:lnTo>
                    <a:pt x="1946" y="114"/>
                  </a:lnTo>
                  <a:cubicBezTo>
                    <a:pt x="1840" y="38"/>
                    <a:pt x="1695" y="0"/>
                    <a:pt x="1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5648861" y="3764920"/>
              <a:ext cx="131460" cy="73895"/>
            </a:xfrm>
            <a:custGeom>
              <a:avLst/>
              <a:gdLst/>
              <a:ahLst/>
              <a:cxnLst/>
              <a:rect l="l" t="t" r="r" b="b"/>
              <a:pathLst>
                <a:path w="3679" h="2068" extrusionOk="0">
                  <a:moveTo>
                    <a:pt x="1554" y="1"/>
                  </a:moveTo>
                  <a:cubicBezTo>
                    <a:pt x="1406" y="1"/>
                    <a:pt x="1262" y="31"/>
                    <a:pt x="1155" y="92"/>
                  </a:cubicBezTo>
                  <a:lnTo>
                    <a:pt x="213" y="639"/>
                  </a:lnTo>
                  <a:cubicBezTo>
                    <a:pt x="0" y="761"/>
                    <a:pt x="0" y="974"/>
                    <a:pt x="213" y="1095"/>
                  </a:cubicBezTo>
                  <a:lnTo>
                    <a:pt x="1702" y="1977"/>
                  </a:lnTo>
                  <a:cubicBezTo>
                    <a:pt x="1824" y="2037"/>
                    <a:pt x="1976" y="2068"/>
                    <a:pt x="2124" y="2068"/>
                  </a:cubicBezTo>
                  <a:cubicBezTo>
                    <a:pt x="2272" y="2068"/>
                    <a:pt x="2417" y="2037"/>
                    <a:pt x="2523" y="1977"/>
                  </a:cubicBezTo>
                  <a:lnTo>
                    <a:pt x="3465" y="1430"/>
                  </a:lnTo>
                  <a:cubicBezTo>
                    <a:pt x="3678" y="1278"/>
                    <a:pt x="3678" y="1065"/>
                    <a:pt x="3465" y="943"/>
                  </a:cubicBezTo>
                  <a:lnTo>
                    <a:pt x="1976" y="92"/>
                  </a:lnTo>
                  <a:cubicBezTo>
                    <a:pt x="1854" y="31"/>
                    <a:pt x="1702" y="1"/>
                    <a:pt x="1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6125633" y="3779320"/>
              <a:ext cx="116274" cy="64926"/>
            </a:xfrm>
            <a:custGeom>
              <a:avLst/>
              <a:gdLst/>
              <a:ahLst/>
              <a:cxnLst/>
              <a:rect l="l" t="t" r="r" b="b"/>
              <a:pathLst>
                <a:path w="3254" h="1817" extrusionOk="0">
                  <a:moveTo>
                    <a:pt x="1669" y="1"/>
                  </a:moveTo>
                  <a:cubicBezTo>
                    <a:pt x="1521" y="1"/>
                    <a:pt x="1369" y="39"/>
                    <a:pt x="1247" y="115"/>
                  </a:cubicBezTo>
                  <a:lnTo>
                    <a:pt x="244" y="692"/>
                  </a:lnTo>
                  <a:cubicBezTo>
                    <a:pt x="1" y="814"/>
                    <a:pt x="1" y="1027"/>
                    <a:pt x="244" y="1179"/>
                  </a:cubicBezTo>
                  <a:lnTo>
                    <a:pt x="1186" y="1726"/>
                  </a:lnTo>
                  <a:cubicBezTo>
                    <a:pt x="1293" y="1786"/>
                    <a:pt x="1437" y="1817"/>
                    <a:pt x="1585" y="1817"/>
                  </a:cubicBezTo>
                  <a:cubicBezTo>
                    <a:pt x="1733" y="1817"/>
                    <a:pt x="1885" y="1786"/>
                    <a:pt x="2007" y="1726"/>
                  </a:cubicBezTo>
                  <a:lnTo>
                    <a:pt x="3010" y="1118"/>
                  </a:lnTo>
                  <a:cubicBezTo>
                    <a:pt x="3253" y="996"/>
                    <a:pt x="3223" y="783"/>
                    <a:pt x="3010" y="662"/>
                  </a:cubicBezTo>
                  <a:lnTo>
                    <a:pt x="2068" y="115"/>
                  </a:lnTo>
                  <a:cubicBezTo>
                    <a:pt x="1961" y="39"/>
                    <a:pt x="1817" y="1"/>
                    <a:pt x="1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6487312" y="3830095"/>
              <a:ext cx="82578" cy="45380"/>
            </a:xfrm>
            <a:custGeom>
              <a:avLst/>
              <a:gdLst/>
              <a:ahLst/>
              <a:cxnLst/>
              <a:rect l="l" t="t" r="r" b="b"/>
              <a:pathLst>
                <a:path w="2311" h="1270" extrusionOk="0">
                  <a:moveTo>
                    <a:pt x="791" y="1"/>
                  </a:moveTo>
                  <a:cubicBezTo>
                    <a:pt x="647" y="1"/>
                    <a:pt x="502" y="31"/>
                    <a:pt x="396" y="92"/>
                  </a:cubicBezTo>
                  <a:lnTo>
                    <a:pt x="244" y="183"/>
                  </a:lnTo>
                  <a:cubicBezTo>
                    <a:pt x="1" y="305"/>
                    <a:pt x="1" y="517"/>
                    <a:pt x="244" y="639"/>
                  </a:cubicBezTo>
                  <a:lnTo>
                    <a:pt x="1156" y="1156"/>
                  </a:lnTo>
                  <a:cubicBezTo>
                    <a:pt x="1262" y="1232"/>
                    <a:pt x="1406" y="1270"/>
                    <a:pt x="1551" y="1270"/>
                  </a:cubicBezTo>
                  <a:cubicBezTo>
                    <a:pt x="1695" y="1270"/>
                    <a:pt x="1840" y="1232"/>
                    <a:pt x="1946" y="1156"/>
                  </a:cubicBezTo>
                  <a:lnTo>
                    <a:pt x="2098" y="1065"/>
                  </a:lnTo>
                  <a:cubicBezTo>
                    <a:pt x="2311" y="943"/>
                    <a:pt x="2311" y="730"/>
                    <a:pt x="2098" y="609"/>
                  </a:cubicBezTo>
                  <a:lnTo>
                    <a:pt x="1186" y="92"/>
                  </a:lnTo>
                  <a:cubicBezTo>
                    <a:pt x="1080" y="31"/>
                    <a:pt x="935" y="1"/>
                    <a:pt x="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6335273" y="3811907"/>
              <a:ext cx="114058" cy="63854"/>
            </a:xfrm>
            <a:custGeom>
              <a:avLst/>
              <a:gdLst/>
              <a:ahLst/>
              <a:cxnLst/>
              <a:rect l="l" t="t" r="r" b="b"/>
              <a:pathLst>
                <a:path w="3192" h="1787" extrusionOk="0">
                  <a:moveTo>
                    <a:pt x="1520" y="1"/>
                  </a:moveTo>
                  <a:cubicBezTo>
                    <a:pt x="1376" y="1"/>
                    <a:pt x="1231" y="39"/>
                    <a:pt x="1125" y="115"/>
                  </a:cubicBezTo>
                  <a:lnTo>
                    <a:pt x="213" y="631"/>
                  </a:lnTo>
                  <a:cubicBezTo>
                    <a:pt x="0" y="753"/>
                    <a:pt x="0" y="966"/>
                    <a:pt x="213" y="1087"/>
                  </a:cubicBezTo>
                  <a:lnTo>
                    <a:pt x="1246" y="1695"/>
                  </a:lnTo>
                  <a:cubicBezTo>
                    <a:pt x="1353" y="1756"/>
                    <a:pt x="1497" y="1786"/>
                    <a:pt x="1642" y="1786"/>
                  </a:cubicBezTo>
                  <a:cubicBezTo>
                    <a:pt x="1786" y="1786"/>
                    <a:pt x="1930" y="1756"/>
                    <a:pt x="2037" y="1695"/>
                  </a:cubicBezTo>
                  <a:lnTo>
                    <a:pt x="2949" y="1148"/>
                  </a:lnTo>
                  <a:cubicBezTo>
                    <a:pt x="3192" y="1026"/>
                    <a:pt x="3192" y="814"/>
                    <a:pt x="2949" y="692"/>
                  </a:cubicBezTo>
                  <a:lnTo>
                    <a:pt x="1915" y="115"/>
                  </a:lnTo>
                  <a:cubicBezTo>
                    <a:pt x="1809" y="39"/>
                    <a:pt x="1664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5883441" y="3812729"/>
              <a:ext cx="115166" cy="64926"/>
            </a:xfrm>
            <a:custGeom>
              <a:avLst/>
              <a:gdLst/>
              <a:ahLst/>
              <a:cxnLst/>
              <a:rect l="l" t="t" r="r" b="b"/>
              <a:pathLst>
                <a:path w="3223" h="1817" extrusionOk="0">
                  <a:moveTo>
                    <a:pt x="1555" y="0"/>
                  </a:moveTo>
                  <a:cubicBezTo>
                    <a:pt x="1406" y="0"/>
                    <a:pt x="1262" y="31"/>
                    <a:pt x="1156" y="92"/>
                  </a:cubicBezTo>
                  <a:lnTo>
                    <a:pt x="213" y="639"/>
                  </a:lnTo>
                  <a:cubicBezTo>
                    <a:pt x="1" y="791"/>
                    <a:pt x="1" y="1003"/>
                    <a:pt x="213" y="1125"/>
                  </a:cubicBezTo>
                  <a:lnTo>
                    <a:pt x="1247" y="1703"/>
                  </a:lnTo>
                  <a:cubicBezTo>
                    <a:pt x="1353" y="1778"/>
                    <a:pt x="1498" y="1816"/>
                    <a:pt x="1642" y="1816"/>
                  </a:cubicBezTo>
                  <a:cubicBezTo>
                    <a:pt x="1786" y="1816"/>
                    <a:pt x="1931" y="1778"/>
                    <a:pt x="2037" y="1703"/>
                  </a:cubicBezTo>
                  <a:lnTo>
                    <a:pt x="2979" y="1155"/>
                  </a:lnTo>
                  <a:cubicBezTo>
                    <a:pt x="3223" y="1034"/>
                    <a:pt x="3223" y="821"/>
                    <a:pt x="2979" y="699"/>
                  </a:cubicBezTo>
                  <a:lnTo>
                    <a:pt x="1976" y="92"/>
                  </a:lnTo>
                  <a:cubicBezTo>
                    <a:pt x="1855" y="31"/>
                    <a:pt x="1703" y="0"/>
                    <a:pt x="1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5743336" y="3819232"/>
              <a:ext cx="115166" cy="64140"/>
            </a:xfrm>
            <a:custGeom>
              <a:avLst/>
              <a:gdLst/>
              <a:ahLst/>
              <a:cxnLst/>
              <a:rect l="l" t="t" r="r" b="b"/>
              <a:pathLst>
                <a:path w="3223" h="1795" extrusionOk="0">
                  <a:moveTo>
                    <a:pt x="1577" y="1"/>
                  </a:moveTo>
                  <a:cubicBezTo>
                    <a:pt x="1429" y="1"/>
                    <a:pt x="1277" y="31"/>
                    <a:pt x="1156" y="92"/>
                  </a:cubicBezTo>
                  <a:lnTo>
                    <a:pt x="244" y="639"/>
                  </a:lnTo>
                  <a:cubicBezTo>
                    <a:pt x="1" y="791"/>
                    <a:pt x="1" y="973"/>
                    <a:pt x="244" y="1125"/>
                  </a:cubicBezTo>
                  <a:lnTo>
                    <a:pt x="1247" y="1703"/>
                  </a:lnTo>
                  <a:cubicBezTo>
                    <a:pt x="1368" y="1764"/>
                    <a:pt x="1520" y="1794"/>
                    <a:pt x="1669" y="1794"/>
                  </a:cubicBezTo>
                  <a:cubicBezTo>
                    <a:pt x="1817" y="1794"/>
                    <a:pt x="1961" y="1764"/>
                    <a:pt x="2068" y="1703"/>
                  </a:cubicBezTo>
                  <a:lnTo>
                    <a:pt x="3010" y="1156"/>
                  </a:lnTo>
                  <a:cubicBezTo>
                    <a:pt x="3223" y="1034"/>
                    <a:pt x="3223" y="821"/>
                    <a:pt x="3010" y="700"/>
                  </a:cubicBezTo>
                  <a:lnTo>
                    <a:pt x="1976" y="92"/>
                  </a:lnTo>
                  <a:cubicBezTo>
                    <a:pt x="1870" y="31"/>
                    <a:pt x="1726" y="1"/>
                    <a:pt x="1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6201671" y="3822770"/>
              <a:ext cx="115166" cy="64676"/>
            </a:xfrm>
            <a:custGeom>
              <a:avLst/>
              <a:gdLst/>
              <a:ahLst/>
              <a:cxnLst/>
              <a:rect l="l" t="t" r="r" b="b"/>
              <a:pathLst>
                <a:path w="3223" h="1810" extrusionOk="0">
                  <a:moveTo>
                    <a:pt x="1642" y="1"/>
                  </a:moveTo>
                  <a:cubicBezTo>
                    <a:pt x="1498" y="1"/>
                    <a:pt x="1353" y="39"/>
                    <a:pt x="1247" y="115"/>
                  </a:cubicBezTo>
                  <a:lnTo>
                    <a:pt x="213" y="692"/>
                  </a:lnTo>
                  <a:cubicBezTo>
                    <a:pt x="1" y="814"/>
                    <a:pt x="1" y="1026"/>
                    <a:pt x="213" y="1178"/>
                  </a:cubicBezTo>
                  <a:lnTo>
                    <a:pt x="1156" y="1695"/>
                  </a:lnTo>
                  <a:cubicBezTo>
                    <a:pt x="1262" y="1771"/>
                    <a:pt x="1406" y="1809"/>
                    <a:pt x="1555" y="1809"/>
                  </a:cubicBezTo>
                  <a:cubicBezTo>
                    <a:pt x="1703" y="1809"/>
                    <a:pt x="1855" y="1771"/>
                    <a:pt x="1976" y="1695"/>
                  </a:cubicBezTo>
                  <a:lnTo>
                    <a:pt x="2979" y="1118"/>
                  </a:lnTo>
                  <a:cubicBezTo>
                    <a:pt x="3223" y="996"/>
                    <a:pt x="3223" y="783"/>
                    <a:pt x="2979" y="631"/>
                  </a:cubicBezTo>
                  <a:lnTo>
                    <a:pt x="2037" y="115"/>
                  </a:lnTo>
                  <a:cubicBezTo>
                    <a:pt x="1931" y="39"/>
                    <a:pt x="1786" y="1"/>
                    <a:pt x="1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6078931" y="3839885"/>
              <a:ext cx="110842" cy="61924"/>
            </a:xfrm>
            <a:custGeom>
              <a:avLst/>
              <a:gdLst/>
              <a:ahLst/>
              <a:cxnLst/>
              <a:rect l="l" t="t" r="r" b="b"/>
              <a:pathLst>
                <a:path w="3102" h="1733" extrusionOk="0">
                  <a:moveTo>
                    <a:pt x="1521" y="0"/>
                  </a:moveTo>
                  <a:cubicBezTo>
                    <a:pt x="1376" y="0"/>
                    <a:pt x="1232" y="31"/>
                    <a:pt x="1126" y="91"/>
                  </a:cubicBezTo>
                  <a:lnTo>
                    <a:pt x="214" y="608"/>
                  </a:lnTo>
                  <a:cubicBezTo>
                    <a:pt x="1" y="760"/>
                    <a:pt x="1" y="973"/>
                    <a:pt x="214" y="1094"/>
                  </a:cubicBezTo>
                  <a:lnTo>
                    <a:pt x="1156" y="1642"/>
                  </a:lnTo>
                  <a:cubicBezTo>
                    <a:pt x="1278" y="1702"/>
                    <a:pt x="1422" y="1733"/>
                    <a:pt x="1566" y="1733"/>
                  </a:cubicBezTo>
                  <a:cubicBezTo>
                    <a:pt x="1711" y="1733"/>
                    <a:pt x="1855" y="1702"/>
                    <a:pt x="1977" y="1642"/>
                  </a:cubicBezTo>
                  <a:lnTo>
                    <a:pt x="2888" y="1125"/>
                  </a:lnTo>
                  <a:cubicBezTo>
                    <a:pt x="3101" y="973"/>
                    <a:pt x="3101" y="760"/>
                    <a:pt x="2888" y="639"/>
                  </a:cubicBezTo>
                  <a:lnTo>
                    <a:pt x="1916" y="91"/>
                  </a:lnTo>
                  <a:cubicBezTo>
                    <a:pt x="1809" y="31"/>
                    <a:pt x="1665" y="0"/>
                    <a:pt x="1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6562243" y="3872473"/>
              <a:ext cx="83686" cy="46452"/>
            </a:xfrm>
            <a:custGeom>
              <a:avLst/>
              <a:gdLst/>
              <a:ahLst/>
              <a:cxnLst/>
              <a:rect l="l" t="t" r="r" b="b"/>
              <a:pathLst>
                <a:path w="2342" h="1300" extrusionOk="0">
                  <a:moveTo>
                    <a:pt x="761" y="0"/>
                  </a:moveTo>
                  <a:cubicBezTo>
                    <a:pt x="616" y="0"/>
                    <a:pt x="472" y="31"/>
                    <a:pt x="366" y="91"/>
                  </a:cubicBezTo>
                  <a:lnTo>
                    <a:pt x="214" y="182"/>
                  </a:lnTo>
                  <a:cubicBezTo>
                    <a:pt x="1" y="304"/>
                    <a:pt x="1" y="517"/>
                    <a:pt x="214" y="638"/>
                  </a:cubicBezTo>
                  <a:lnTo>
                    <a:pt x="1156" y="1186"/>
                  </a:lnTo>
                  <a:cubicBezTo>
                    <a:pt x="1278" y="1262"/>
                    <a:pt x="1422" y="1300"/>
                    <a:pt x="1566" y="1300"/>
                  </a:cubicBezTo>
                  <a:cubicBezTo>
                    <a:pt x="1711" y="1300"/>
                    <a:pt x="1855" y="1262"/>
                    <a:pt x="1977" y="1186"/>
                  </a:cubicBezTo>
                  <a:lnTo>
                    <a:pt x="2129" y="1094"/>
                  </a:lnTo>
                  <a:cubicBezTo>
                    <a:pt x="2341" y="973"/>
                    <a:pt x="2341" y="760"/>
                    <a:pt x="2129" y="638"/>
                  </a:cubicBezTo>
                  <a:lnTo>
                    <a:pt x="1156" y="91"/>
                  </a:lnTo>
                  <a:cubicBezTo>
                    <a:pt x="1050" y="31"/>
                    <a:pt x="905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6413454" y="3857251"/>
              <a:ext cx="109735" cy="60852"/>
            </a:xfrm>
            <a:custGeom>
              <a:avLst/>
              <a:gdLst/>
              <a:ahLst/>
              <a:cxnLst/>
              <a:rect l="l" t="t" r="r" b="b"/>
              <a:pathLst>
                <a:path w="3071" h="1703" extrusionOk="0">
                  <a:moveTo>
                    <a:pt x="1524" y="1"/>
                  </a:moveTo>
                  <a:cubicBezTo>
                    <a:pt x="1376" y="1"/>
                    <a:pt x="1232" y="31"/>
                    <a:pt x="1125" y="92"/>
                  </a:cubicBezTo>
                  <a:lnTo>
                    <a:pt x="214" y="639"/>
                  </a:lnTo>
                  <a:cubicBezTo>
                    <a:pt x="1" y="760"/>
                    <a:pt x="1" y="973"/>
                    <a:pt x="214" y="1095"/>
                  </a:cubicBezTo>
                  <a:lnTo>
                    <a:pt x="1125" y="1612"/>
                  </a:lnTo>
                  <a:cubicBezTo>
                    <a:pt x="1232" y="1672"/>
                    <a:pt x="1376" y="1703"/>
                    <a:pt x="1524" y="1703"/>
                  </a:cubicBezTo>
                  <a:cubicBezTo>
                    <a:pt x="1673" y="1703"/>
                    <a:pt x="1825" y="1672"/>
                    <a:pt x="1946" y="1612"/>
                  </a:cubicBezTo>
                  <a:lnTo>
                    <a:pt x="2858" y="1095"/>
                  </a:lnTo>
                  <a:cubicBezTo>
                    <a:pt x="3071" y="973"/>
                    <a:pt x="3071" y="760"/>
                    <a:pt x="2828" y="608"/>
                  </a:cubicBezTo>
                  <a:lnTo>
                    <a:pt x="1946" y="92"/>
                  </a:lnTo>
                  <a:cubicBezTo>
                    <a:pt x="1825" y="31"/>
                    <a:pt x="1673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961659" y="3858323"/>
              <a:ext cx="110806" cy="61960"/>
            </a:xfrm>
            <a:custGeom>
              <a:avLst/>
              <a:gdLst/>
              <a:ahLst/>
              <a:cxnLst/>
              <a:rect l="l" t="t" r="r" b="b"/>
              <a:pathLst>
                <a:path w="3101" h="1734" extrusionOk="0">
                  <a:moveTo>
                    <a:pt x="1554" y="1"/>
                  </a:moveTo>
                  <a:cubicBezTo>
                    <a:pt x="1406" y="1"/>
                    <a:pt x="1262" y="31"/>
                    <a:pt x="1155" y="92"/>
                  </a:cubicBezTo>
                  <a:lnTo>
                    <a:pt x="213" y="639"/>
                  </a:lnTo>
                  <a:cubicBezTo>
                    <a:pt x="0" y="761"/>
                    <a:pt x="0" y="974"/>
                    <a:pt x="213" y="1095"/>
                  </a:cubicBezTo>
                  <a:lnTo>
                    <a:pt x="1125" y="1642"/>
                  </a:lnTo>
                  <a:cubicBezTo>
                    <a:pt x="1231" y="1703"/>
                    <a:pt x="1376" y="1734"/>
                    <a:pt x="1524" y="1734"/>
                  </a:cubicBezTo>
                  <a:cubicBezTo>
                    <a:pt x="1672" y="1734"/>
                    <a:pt x="1824" y="1703"/>
                    <a:pt x="1945" y="1642"/>
                  </a:cubicBezTo>
                  <a:lnTo>
                    <a:pt x="2888" y="1095"/>
                  </a:lnTo>
                  <a:cubicBezTo>
                    <a:pt x="3101" y="943"/>
                    <a:pt x="3101" y="730"/>
                    <a:pt x="2888" y="609"/>
                  </a:cubicBezTo>
                  <a:lnTo>
                    <a:pt x="1976" y="92"/>
                  </a:lnTo>
                  <a:cubicBezTo>
                    <a:pt x="1854" y="31"/>
                    <a:pt x="1702" y="1"/>
                    <a:pt x="1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5822626" y="3864862"/>
              <a:ext cx="110806" cy="61924"/>
            </a:xfrm>
            <a:custGeom>
              <a:avLst/>
              <a:gdLst/>
              <a:ahLst/>
              <a:cxnLst/>
              <a:rect l="l" t="t" r="r" b="b"/>
              <a:pathLst>
                <a:path w="3101" h="1733" extrusionOk="0">
                  <a:moveTo>
                    <a:pt x="1551" y="0"/>
                  </a:moveTo>
                  <a:cubicBezTo>
                    <a:pt x="1406" y="0"/>
                    <a:pt x="1262" y="31"/>
                    <a:pt x="1156" y="92"/>
                  </a:cubicBezTo>
                  <a:lnTo>
                    <a:pt x="213" y="639"/>
                  </a:lnTo>
                  <a:cubicBezTo>
                    <a:pt x="1" y="760"/>
                    <a:pt x="1" y="973"/>
                    <a:pt x="213" y="1095"/>
                  </a:cubicBezTo>
                  <a:lnTo>
                    <a:pt x="1125" y="1642"/>
                  </a:lnTo>
                  <a:cubicBezTo>
                    <a:pt x="1232" y="1702"/>
                    <a:pt x="1376" y="1733"/>
                    <a:pt x="1520" y="1733"/>
                  </a:cubicBezTo>
                  <a:cubicBezTo>
                    <a:pt x="1665" y="1733"/>
                    <a:pt x="1809" y="1702"/>
                    <a:pt x="1915" y="1642"/>
                  </a:cubicBezTo>
                  <a:lnTo>
                    <a:pt x="2858" y="1095"/>
                  </a:lnTo>
                  <a:cubicBezTo>
                    <a:pt x="3101" y="943"/>
                    <a:pt x="3101" y="730"/>
                    <a:pt x="2858" y="608"/>
                  </a:cubicBezTo>
                  <a:lnTo>
                    <a:pt x="1946" y="92"/>
                  </a:lnTo>
                  <a:cubicBezTo>
                    <a:pt x="1839" y="31"/>
                    <a:pt x="1695" y="0"/>
                    <a:pt x="1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276601" y="3866220"/>
              <a:ext cx="118453" cy="65998"/>
            </a:xfrm>
            <a:custGeom>
              <a:avLst/>
              <a:gdLst/>
              <a:ahLst/>
              <a:cxnLst/>
              <a:rect l="l" t="t" r="r" b="b"/>
              <a:pathLst>
                <a:path w="3315" h="1847" extrusionOk="0">
                  <a:moveTo>
                    <a:pt x="1642" y="0"/>
                  </a:moveTo>
                  <a:cubicBezTo>
                    <a:pt x="1498" y="0"/>
                    <a:pt x="1354" y="38"/>
                    <a:pt x="1247" y="114"/>
                  </a:cubicBezTo>
                  <a:lnTo>
                    <a:pt x="214" y="692"/>
                  </a:lnTo>
                  <a:cubicBezTo>
                    <a:pt x="1" y="813"/>
                    <a:pt x="1" y="1026"/>
                    <a:pt x="214" y="1178"/>
                  </a:cubicBezTo>
                  <a:lnTo>
                    <a:pt x="1247" y="1756"/>
                  </a:lnTo>
                  <a:cubicBezTo>
                    <a:pt x="1369" y="1816"/>
                    <a:pt x="1513" y="1847"/>
                    <a:pt x="1657" y="1847"/>
                  </a:cubicBezTo>
                  <a:cubicBezTo>
                    <a:pt x="1802" y="1847"/>
                    <a:pt x="1946" y="1816"/>
                    <a:pt x="2068" y="1756"/>
                  </a:cubicBezTo>
                  <a:lnTo>
                    <a:pt x="3071" y="1178"/>
                  </a:lnTo>
                  <a:cubicBezTo>
                    <a:pt x="3314" y="1026"/>
                    <a:pt x="3314" y="813"/>
                    <a:pt x="3071" y="692"/>
                  </a:cubicBezTo>
                  <a:lnTo>
                    <a:pt x="2037" y="114"/>
                  </a:lnTo>
                  <a:cubicBezTo>
                    <a:pt x="1931" y="38"/>
                    <a:pt x="1787" y="0"/>
                    <a:pt x="1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6153897" y="3883335"/>
              <a:ext cx="110806" cy="61924"/>
            </a:xfrm>
            <a:custGeom>
              <a:avLst/>
              <a:gdLst/>
              <a:ahLst/>
              <a:cxnLst/>
              <a:rect l="l" t="t" r="r" b="b"/>
              <a:pathLst>
                <a:path w="3101" h="1733" extrusionOk="0">
                  <a:moveTo>
                    <a:pt x="1547" y="0"/>
                  </a:moveTo>
                  <a:cubicBezTo>
                    <a:pt x="1398" y="0"/>
                    <a:pt x="1246" y="30"/>
                    <a:pt x="1125" y="91"/>
                  </a:cubicBezTo>
                  <a:lnTo>
                    <a:pt x="213" y="638"/>
                  </a:lnTo>
                  <a:cubicBezTo>
                    <a:pt x="0" y="760"/>
                    <a:pt x="0" y="973"/>
                    <a:pt x="243" y="1094"/>
                  </a:cubicBezTo>
                  <a:lnTo>
                    <a:pt x="1186" y="1641"/>
                  </a:lnTo>
                  <a:cubicBezTo>
                    <a:pt x="1292" y="1702"/>
                    <a:pt x="1436" y="1733"/>
                    <a:pt x="1581" y="1733"/>
                  </a:cubicBezTo>
                  <a:cubicBezTo>
                    <a:pt x="1725" y="1733"/>
                    <a:pt x="1870" y="1702"/>
                    <a:pt x="1976" y="1641"/>
                  </a:cubicBezTo>
                  <a:lnTo>
                    <a:pt x="2888" y="1094"/>
                  </a:lnTo>
                  <a:cubicBezTo>
                    <a:pt x="3101" y="973"/>
                    <a:pt x="3101" y="760"/>
                    <a:pt x="2888" y="638"/>
                  </a:cubicBezTo>
                  <a:lnTo>
                    <a:pt x="1946" y="91"/>
                  </a:lnTo>
                  <a:cubicBezTo>
                    <a:pt x="1839" y="30"/>
                    <a:pt x="1695" y="0"/>
                    <a:pt x="1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6637208" y="3915887"/>
              <a:ext cx="79326" cy="43486"/>
            </a:xfrm>
            <a:custGeom>
              <a:avLst/>
              <a:gdLst/>
              <a:ahLst/>
              <a:cxnLst/>
              <a:rect l="l" t="t" r="r" b="b"/>
              <a:pathLst>
                <a:path w="2220" h="1217" extrusionOk="0">
                  <a:moveTo>
                    <a:pt x="787" y="1"/>
                  </a:moveTo>
                  <a:cubicBezTo>
                    <a:pt x="639" y="1"/>
                    <a:pt x="487" y="31"/>
                    <a:pt x="365" y="92"/>
                  </a:cubicBezTo>
                  <a:lnTo>
                    <a:pt x="243" y="183"/>
                  </a:lnTo>
                  <a:cubicBezTo>
                    <a:pt x="0" y="305"/>
                    <a:pt x="0" y="518"/>
                    <a:pt x="243" y="670"/>
                  </a:cubicBezTo>
                  <a:lnTo>
                    <a:pt x="1034" y="1126"/>
                  </a:lnTo>
                  <a:cubicBezTo>
                    <a:pt x="1140" y="1186"/>
                    <a:pt x="1284" y="1217"/>
                    <a:pt x="1429" y="1217"/>
                  </a:cubicBezTo>
                  <a:cubicBezTo>
                    <a:pt x="1573" y="1217"/>
                    <a:pt x="1718" y="1186"/>
                    <a:pt x="1824" y="1126"/>
                  </a:cubicBezTo>
                  <a:lnTo>
                    <a:pt x="1976" y="1034"/>
                  </a:lnTo>
                  <a:cubicBezTo>
                    <a:pt x="2219" y="913"/>
                    <a:pt x="2219" y="700"/>
                    <a:pt x="1976" y="548"/>
                  </a:cubicBezTo>
                  <a:lnTo>
                    <a:pt x="1186" y="92"/>
                  </a:lnTo>
                  <a:cubicBezTo>
                    <a:pt x="1079" y="31"/>
                    <a:pt x="935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6487312" y="3899879"/>
              <a:ext cx="110842" cy="62496"/>
            </a:xfrm>
            <a:custGeom>
              <a:avLst/>
              <a:gdLst/>
              <a:ahLst/>
              <a:cxnLst/>
              <a:rect l="l" t="t" r="r" b="b"/>
              <a:pathLst>
                <a:path w="3102" h="1749" extrusionOk="0">
                  <a:moveTo>
                    <a:pt x="1547" y="1"/>
                  </a:moveTo>
                  <a:cubicBezTo>
                    <a:pt x="1399" y="1"/>
                    <a:pt x="1247" y="39"/>
                    <a:pt x="1125" y="115"/>
                  </a:cubicBezTo>
                  <a:lnTo>
                    <a:pt x="213" y="631"/>
                  </a:lnTo>
                  <a:cubicBezTo>
                    <a:pt x="1" y="753"/>
                    <a:pt x="1" y="966"/>
                    <a:pt x="213" y="1087"/>
                  </a:cubicBezTo>
                  <a:lnTo>
                    <a:pt x="1186" y="1634"/>
                  </a:lnTo>
                  <a:cubicBezTo>
                    <a:pt x="1292" y="1710"/>
                    <a:pt x="1437" y="1748"/>
                    <a:pt x="1581" y="1748"/>
                  </a:cubicBezTo>
                  <a:cubicBezTo>
                    <a:pt x="1726" y="1748"/>
                    <a:pt x="1870" y="1710"/>
                    <a:pt x="1976" y="1634"/>
                  </a:cubicBezTo>
                  <a:lnTo>
                    <a:pt x="2888" y="1118"/>
                  </a:lnTo>
                  <a:cubicBezTo>
                    <a:pt x="3101" y="996"/>
                    <a:pt x="3101" y="783"/>
                    <a:pt x="2888" y="662"/>
                  </a:cubicBezTo>
                  <a:lnTo>
                    <a:pt x="1946" y="115"/>
                  </a:lnTo>
                  <a:cubicBezTo>
                    <a:pt x="1840" y="39"/>
                    <a:pt x="1695" y="1"/>
                    <a:pt x="1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6035517" y="3900701"/>
              <a:ext cx="111878" cy="63032"/>
            </a:xfrm>
            <a:custGeom>
              <a:avLst/>
              <a:gdLst/>
              <a:ahLst/>
              <a:cxnLst/>
              <a:rect l="l" t="t" r="r" b="b"/>
              <a:pathLst>
                <a:path w="3131" h="1764" extrusionOk="0">
                  <a:moveTo>
                    <a:pt x="1577" y="0"/>
                  </a:moveTo>
                  <a:cubicBezTo>
                    <a:pt x="1429" y="0"/>
                    <a:pt x="1277" y="31"/>
                    <a:pt x="1155" y="92"/>
                  </a:cubicBezTo>
                  <a:lnTo>
                    <a:pt x="213" y="639"/>
                  </a:lnTo>
                  <a:cubicBezTo>
                    <a:pt x="0" y="791"/>
                    <a:pt x="0" y="973"/>
                    <a:pt x="213" y="1125"/>
                  </a:cubicBezTo>
                  <a:lnTo>
                    <a:pt x="1185" y="1672"/>
                  </a:lnTo>
                  <a:cubicBezTo>
                    <a:pt x="1292" y="1733"/>
                    <a:pt x="1436" y="1763"/>
                    <a:pt x="1581" y="1763"/>
                  </a:cubicBezTo>
                  <a:cubicBezTo>
                    <a:pt x="1725" y="1763"/>
                    <a:pt x="1869" y="1733"/>
                    <a:pt x="1976" y="1672"/>
                  </a:cubicBezTo>
                  <a:lnTo>
                    <a:pt x="2918" y="1125"/>
                  </a:lnTo>
                  <a:cubicBezTo>
                    <a:pt x="3131" y="1003"/>
                    <a:pt x="3131" y="791"/>
                    <a:pt x="2918" y="639"/>
                  </a:cubicBezTo>
                  <a:lnTo>
                    <a:pt x="1976" y="92"/>
                  </a:lnTo>
                  <a:cubicBezTo>
                    <a:pt x="1869" y="31"/>
                    <a:pt x="1725" y="0"/>
                    <a:pt x="1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5896484" y="3907204"/>
              <a:ext cx="111914" cy="63032"/>
            </a:xfrm>
            <a:custGeom>
              <a:avLst/>
              <a:gdLst/>
              <a:ahLst/>
              <a:cxnLst/>
              <a:rect l="l" t="t" r="r" b="b"/>
              <a:pathLst>
                <a:path w="3132" h="1764" extrusionOk="0">
                  <a:moveTo>
                    <a:pt x="1551" y="1"/>
                  </a:moveTo>
                  <a:cubicBezTo>
                    <a:pt x="1406" y="1"/>
                    <a:pt x="1262" y="31"/>
                    <a:pt x="1155" y="92"/>
                  </a:cubicBezTo>
                  <a:lnTo>
                    <a:pt x="213" y="639"/>
                  </a:lnTo>
                  <a:cubicBezTo>
                    <a:pt x="0" y="791"/>
                    <a:pt x="0" y="973"/>
                    <a:pt x="213" y="1125"/>
                  </a:cubicBezTo>
                  <a:lnTo>
                    <a:pt x="1155" y="1673"/>
                  </a:lnTo>
                  <a:cubicBezTo>
                    <a:pt x="1277" y="1733"/>
                    <a:pt x="1429" y="1764"/>
                    <a:pt x="1577" y="1764"/>
                  </a:cubicBezTo>
                  <a:cubicBezTo>
                    <a:pt x="1725" y="1764"/>
                    <a:pt x="1870" y="1733"/>
                    <a:pt x="1976" y="1673"/>
                  </a:cubicBezTo>
                  <a:lnTo>
                    <a:pt x="2918" y="1125"/>
                  </a:lnTo>
                  <a:cubicBezTo>
                    <a:pt x="3131" y="1004"/>
                    <a:pt x="3131" y="791"/>
                    <a:pt x="2918" y="639"/>
                  </a:cubicBezTo>
                  <a:lnTo>
                    <a:pt x="1946" y="92"/>
                  </a:lnTo>
                  <a:cubicBezTo>
                    <a:pt x="1839" y="31"/>
                    <a:pt x="1695" y="1"/>
                    <a:pt x="1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6354818" y="3911564"/>
              <a:ext cx="114058" cy="64104"/>
            </a:xfrm>
            <a:custGeom>
              <a:avLst/>
              <a:gdLst/>
              <a:ahLst/>
              <a:cxnLst/>
              <a:rect l="l" t="t" r="r" b="b"/>
              <a:pathLst>
                <a:path w="3192" h="1794" extrusionOk="0">
                  <a:moveTo>
                    <a:pt x="1657" y="0"/>
                  </a:moveTo>
                  <a:cubicBezTo>
                    <a:pt x="1513" y="0"/>
                    <a:pt x="1368" y="31"/>
                    <a:pt x="1247" y="92"/>
                  </a:cubicBezTo>
                  <a:lnTo>
                    <a:pt x="244" y="699"/>
                  </a:lnTo>
                  <a:cubicBezTo>
                    <a:pt x="0" y="821"/>
                    <a:pt x="0" y="1034"/>
                    <a:pt x="244" y="1155"/>
                  </a:cubicBezTo>
                  <a:lnTo>
                    <a:pt x="1155" y="1703"/>
                  </a:lnTo>
                  <a:cubicBezTo>
                    <a:pt x="1262" y="1763"/>
                    <a:pt x="1406" y="1794"/>
                    <a:pt x="1551" y="1794"/>
                  </a:cubicBezTo>
                  <a:cubicBezTo>
                    <a:pt x="1695" y="1794"/>
                    <a:pt x="1839" y="1763"/>
                    <a:pt x="1946" y="1703"/>
                  </a:cubicBezTo>
                  <a:lnTo>
                    <a:pt x="2979" y="1095"/>
                  </a:lnTo>
                  <a:cubicBezTo>
                    <a:pt x="3192" y="973"/>
                    <a:pt x="3192" y="760"/>
                    <a:pt x="2979" y="639"/>
                  </a:cubicBezTo>
                  <a:lnTo>
                    <a:pt x="2067" y="92"/>
                  </a:lnTo>
                  <a:cubicBezTo>
                    <a:pt x="1946" y="31"/>
                    <a:pt x="1801" y="0"/>
                    <a:pt x="1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6228827" y="3926750"/>
              <a:ext cx="114094" cy="63854"/>
            </a:xfrm>
            <a:custGeom>
              <a:avLst/>
              <a:gdLst/>
              <a:ahLst/>
              <a:cxnLst/>
              <a:rect l="l" t="t" r="r" b="b"/>
              <a:pathLst>
                <a:path w="3193" h="1787" extrusionOk="0">
                  <a:moveTo>
                    <a:pt x="1551" y="1"/>
                  </a:moveTo>
                  <a:cubicBezTo>
                    <a:pt x="1406" y="1"/>
                    <a:pt x="1262" y="31"/>
                    <a:pt x="1156" y="92"/>
                  </a:cubicBezTo>
                  <a:lnTo>
                    <a:pt x="244" y="639"/>
                  </a:lnTo>
                  <a:cubicBezTo>
                    <a:pt x="0" y="761"/>
                    <a:pt x="31" y="974"/>
                    <a:pt x="244" y="1095"/>
                  </a:cubicBezTo>
                  <a:lnTo>
                    <a:pt x="1277" y="1673"/>
                  </a:lnTo>
                  <a:cubicBezTo>
                    <a:pt x="1384" y="1749"/>
                    <a:pt x="1528" y="1787"/>
                    <a:pt x="1672" y="1787"/>
                  </a:cubicBezTo>
                  <a:cubicBezTo>
                    <a:pt x="1817" y="1787"/>
                    <a:pt x="1961" y="1749"/>
                    <a:pt x="2067" y="1673"/>
                  </a:cubicBezTo>
                  <a:lnTo>
                    <a:pt x="2979" y="1156"/>
                  </a:lnTo>
                  <a:cubicBezTo>
                    <a:pt x="3192" y="1034"/>
                    <a:pt x="3192" y="822"/>
                    <a:pt x="2979" y="700"/>
                  </a:cubicBezTo>
                  <a:lnTo>
                    <a:pt x="1946" y="92"/>
                  </a:lnTo>
                  <a:cubicBezTo>
                    <a:pt x="1839" y="31"/>
                    <a:pt x="1695" y="1"/>
                    <a:pt x="1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563350" y="3943329"/>
              <a:ext cx="105375" cy="59495"/>
            </a:xfrm>
            <a:custGeom>
              <a:avLst/>
              <a:gdLst/>
              <a:ahLst/>
              <a:cxnLst/>
              <a:rect l="l" t="t" r="r" b="b"/>
              <a:pathLst>
                <a:path w="2949" h="1665" extrusionOk="0">
                  <a:moveTo>
                    <a:pt x="1520" y="0"/>
                  </a:moveTo>
                  <a:cubicBezTo>
                    <a:pt x="1376" y="0"/>
                    <a:pt x="1231" y="38"/>
                    <a:pt x="1125" y="114"/>
                  </a:cubicBezTo>
                  <a:lnTo>
                    <a:pt x="213" y="631"/>
                  </a:lnTo>
                  <a:cubicBezTo>
                    <a:pt x="0" y="753"/>
                    <a:pt x="0" y="965"/>
                    <a:pt x="213" y="1087"/>
                  </a:cubicBezTo>
                  <a:lnTo>
                    <a:pt x="1003" y="1573"/>
                  </a:lnTo>
                  <a:cubicBezTo>
                    <a:pt x="1110" y="1634"/>
                    <a:pt x="1254" y="1665"/>
                    <a:pt x="1402" y="1665"/>
                  </a:cubicBezTo>
                  <a:cubicBezTo>
                    <a:pt x="1551" y="1665"/>
                    <a:pt x="1703" y="1634"/>
                    <a:pt x="1824" y="1573"/>
                  </a:cubicBezTo>
                  <a:lnTo>
                    <a:pt x="2736" y="1026"/>
                  </a:lnTo>
                  <a:cubicBezTo>
                    <a:pt x="2949" y="905"/>
                    <a:pt x="2949" y="692"/>
                    <a:pt x="2736" y="570"/>
                  </a:cubicBezTo>
                  <a:lnTo>
                    <a:pt x="1915" y="114"/>
                  </a:lnTo>
                  <a:cubicBezTo>
                    <a:pt x="1809" y="38"/>
                    <a:pt x="1665" y="0"/>
                    <a:pt x="1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6707815" y="3956371"/>
              <a:ext cx="85829" cy="48346"/>
            </a:xfrm>
            <a:custGeom>
              <a:avLst/>
              <a:gdLst/>
              <a:ahLst/>
              <a:cxnLst/>
              <a:rect l="l" t="t" r="r" b="b"/>
              <a:pathLst>
                <a:path w="2402" h="1353" extrusionOk="0">
                  <a:moveTo>
                    <a:pt x="760" y="0"/>
                  </a:moveTo>
                  <a:cubicBezTo>
                    <a:pt x="616" y="0"/>
                    <a:pt x="471" y="38"/>
                    <a:pt x="365" y="114"/>
                  </a:cubicBezTo>
                  <a:lnTo>
                    <a:pt x="213" y="175"/>
                  </a:lnTo>
                  <a:cubicBezTo>
                    <a:pt x="0" y="327"/>
                    <a:pt x="0" y="540"/>
                    <a:pt x="213" y="661"/>
                  </a:cubicBezTo>
                  <a:lnTo>
                    <a:pt x="1246" y="1239"/>
                  </a:lnTo>
                  <a:cubicBezTo>
                    <a:pt x="1353" y="1315"/>
                    <a:pt x="1497" y="1353"/>
                    <a:pt x="1641" y="1353"/>
                  </a:cubicBezTo>
                  <a:cubicBezTo>
                    <a:pt x="1786" y="1353"/>
                    <a:pt x="1930" y="1315"/>
                    <a:pt x="2037" y="1239"/>
                  </a:cubicBezTo>
                  <a:lnTo>
                    <a:pt x="2188" y="1178"/>
                  </a:lnTo>
                  <a:cubicBezTo>
                    <a:pt x="2401" y="1026"/>
                    <a:pt x="2401" y="813"/>
                    <a:pt x="2188" y="692"/>
                  </a:cubicBezTo>
                  <a:lnTo>
                    <a:pt x="1155" y="114"/>
                  </a:lnTo>
                  <a:cubicBezTo>
                    <a:pt x="1049" y="38"/>
                    <a:pt x="904" y="0"/>
                    <a:pt x="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6110447" y="3944401"/>
              <a:ext cx="111914" cy="62782"/>
            </a:xfrm>
            <a:custGeom>
              <a:avLst/>
              <a:gdLst/>
              <a:ahLst/>
              <a:cxnLst/>
              <a:rect l="l" t="t" r="r" b="b"/>
              <a:pathLst>
                <a:path w="3132" h="1757" extrusionOk="0">
                  <a:moveTo>
                    <a:pt x="1581" y="1"/>
                  </a:moveTo>
                  <a:cubicBezTo>
                    <a:pt x="1437" y="1"/>
                    <a:pt x="1292" y="39"/>
                    <a:pt x="1186" y="115"/>
                  </a:cubicBezTo>
                  <a:lnTo>
                    <a:pt x="244" y="662"/>
                  </a:lnTo>
                  <a:cubicBezTo>
                    <a:pt x="0" y="784"/>
                    <a:pt x="31" y="996"/>
                    <a:pt x="244" y="1118"/>
                  </a:cubicBezTo>
                  <a:lnTo>
                    <a:pt x="1155" y="1665"/>
                  </a:lnTo>
                  <a:cubicBezTo>
                    <a:pt x="1277" y="1726"/>
                    <a:pt x="1429" y="1756"/>
                    <a:pt x="1577" y="1756"/>
                  </a:cubicBezTo>
                  <a:cubicBezTo>
                    <a:pt x="1725" y="1756"/>
                    <a:pt x="1870" y="1726"/>
                    <a:pt x="1976" y="1665"/>
                  </a:cubicBezTo>
                  <a:lnTo>
                    <a:pt x="2918" y="1118"/>
                  </a:lnTo>
                  <a:cubicBezTo>
                    <a:pt x="3131" y="966"/>
                    <a:pt x="3131" y="784"/>
                    <a:pt x="2918" y="632"/>
                  </a:cubicBezTo>
                  <a:lnTo>
                    <a:pt x="1976" y="115"/>
                  </a:lnTo>
                  <a:cubicBezTo>
                    <a:pt x="1870" y="39"/>
                    <a:pt x="1725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5971414" y="3950654"/>
              <a:ext cx="111914" cy="63032"/>
            </a:xfrm>
            <a:custGeom>
              <a:avLst/>
              <a:gdLst/>
              <a:ahLst/>
              <a:cxnLst/>
              <a:rect l="l" t="t" r="r" b="b"/>
              <a:pathLst>
                <a:path w="3132" h="1764" extrusionOk="0">
                  <a:moveTo>
                    <a:pt x="1581" y="1"/>
                  </a:moveTo>
                  <a:cubicBezTo>
                    <a:pt x="1437" y="1"/>
                    <a:pt x="1293" y="31"/>
                    <a:pt x="1186" y="92"/>
                  </a:cubicBezTo>
                  <a:lnTo>
                    <a:pt x="244" y="639"/>
                  </a:lnTo>
                  <a:cubicBezTo>
                    <a:pt x="1" y="791"/>
                    <a:pt x="1" y="1004"/>
                    <a:pt x="244" y="1125"/>
                  </a:cubicBezTo>
                  <a:lnTo>
                    <a:pt x="1186" y="1672"/>
                  </a:lnTo>
                  <a:cubicBezTo>
                    <a:pt x="1293" y="1733"/>
                    <a:pt x="1437" y="1764"/>
                    <a:pt x="1581" y="1764"/>
                  </a:cubicBezTo>
                  <a:cubicBezTo>
                    <a:pt x="1726" y="1764"/>
                    <a:pt x="1870" y="1733"/>
                    <a:pt x="1976" y="1672"/>
                  </a:cubicBezTo>
                  <a:lnTo>
                    <a:pt x="2919" y="1125"/>
                  </a:lnTo>
                  <a:cubicBezTo>
                    <a:pt x="3131" y="973"/>
                    <a:pt x="3131" y="760"/>
                    <a:pt x="2919" y="639"/>
                  </a:cubicBezTo>
                  <a:lnTo>
                    <a:pt x="1976" y="92"/>
                  </a:lnTo>
                  <a:cubicBezTo>
                    <a:pt x="1870" y="31"/>
                    <a:pt x="172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6428676" y="3954192"/>
              <a:ext cx="116238" cy="64926"/>
            </a:xfrm>
            <a:custGeom>
              <a:avLst/>
              <a:gdLst/>
              <a:ahLst/>
              <a:cxnLst/>
              <a:rect l="l" t="t" r="r" b="b"/>
              <a:pathLst>
                <a:path w="3253" h="1817" extrusionOk="0">
                  <a:moveTo>
                    <a:pt x="1668" y="0"/>
                  </a:moveTo>
                  <a:cubicBezTo>
                    <a:pt x="1520" y="0"/>
                    <a:pt x="1368" y="38"/>
                    <a:pt x="1247" y="114"/>
                  </a:cubicBezTo>
                  <a:lnTo>
                    <a:pt x="243" y="692"/>
                  </a:lnTo>
                  <a:cubicBezTo>
                    <a:pt x="0" y="844"/>
                    <a:pt x="31" y="1026"/>
                    <a:pt x="243" y="1178"/>
                  </a:cubicBezTo>
                  <a:lnTo>
                    <a:pt x="1186" y="1725"/>
                  </a:lnTo>
                  <a:cubicBezTo>
                    <a:pt x="1292" y="1786"/>
                    <a:pt x="1437" y="1817"/>
                    <a:pt x="1585" y="1817"/>
                  </a:cubicBezTo>
                  <a:cubicBezTo>
                    <a:pt x="1733" y="1817"/>
                    <a:pt x="1885" y="1786"/>
                    <a:pt x="2006" y="1725"/>
                  </a:cubicBezTo>
                  <a:lnTo>
                    <a:pt x="3009" y="1117"/>
                  </a:lnTo>
                  <a:cubicBezTo>
                    <a:pt x="3253" y="996"/>
                    <a:pt x="3222" y="783"/>
                    <a:pt x="3009" y="661"/>
                  </a:cubicBezTo>
                  <a:lnTo>
                    <a:pt x="2067" y="114"/>
                  </a:lnTo>
                  <a:cubicBezTo>
                    <a:pt x="1961" y="38"/>
                    <a:pt x="1816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308116" y="3972379"/>
              <a:ext cx="108627" cy="60852"/>
            </a:xfrm>
            <a:custGeom>
              <a:avLst/>
              <a:gdLst/>
              <a:ahLst/>
              <a:cxnLst/>
              <a:rect l="l" t="t" r="r" b="b"/>
              <a:pathLst>
                <a:path w="3040" h="1703" extrusionOk="0">
                  <a:moveTo>
                    <a:pt x="1520" y="1"/>
                  </a:moveTo>
                  <a:cubicBezTo>
                    <a:pt x="1376" y="1"/>
                    <a:pt x="1231" y="31"/>
                    <a:pt x="1125" y="92"/>
                  </a:cubicBezTo>
                  <a:lnTo>
                    <a:pt x="213" y="608"/>
                  </a:lnTo>
                  <a:cubicBezTo>
                    <a:pt x="0" y="730"/>
                    <a:pt x="0" y="943"/>
                    <a:pt x="213" y="1064"/>
                  </a:cubicBezTo>
                  <a:lnTo>
                    <a:pt x="1125" y="1611"/>
                  </a:lnTo>
                  <a:cubicBezTo>
                    <a:pt x="1231" y="1672"/>
                    <a:pt x="1376" y="1703"/>
                    <a:pt x="1520" y="1703"/>
                  </a:cubicBezTo>
                  <a:cubicBezTo>
                    <a:pt x="1665" y="1703"/>
                    <a:pt x="1809" y="1672"/>
                    <a:pt x="1915" y="1611"/>
                  </a:cubicBezTo>
                  <a:lnTo>
                    <a:pt x="2827" y="1064"/>
                  </a:lnTo>
                  <a:cubicBezTo>
                    <a:pt x="3040" y="943"/>
                    <a:pt x="3040" y="730"/>
                    <a:pt x="2827" y="608"/>
                  </a:cubicBezTo>
                  <a:lnTo>
                    <a:pt x="1915" y="92"/>
                  </a:lnTo>
                  <a:cubicBezTo>
                    <a:pt x="1809" y="31"/>
                    <a:pt x="1665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6785996" y="4001715"/>
              <a:ext cx="82578" cy="45630"/>
            </a:xfrm>
            <a:custGeom>
              <a:avLst/>
              <a:gdLst/>
              <a:ahLst/>
              <a:cxnLst/>
              <a:rect l="l" t="t" r="r" b="b"/>
              <a:pathLst>
                <a:path w="2311" h="1277" extrusionOk="0">
                  <a:moveTo>
                    <a:pt x="764" y="0"/>
                  </a:moveTo>
                  <a:cubicBezTo>
                    <a:pt x="616" y="0"/>
                    <a:pt x="472" y="31"/>
                    <a:pt x="365" y="91"/>
                  </a:cubicBezTo>
                  <a:lnTo>
                    <a:pt x="213" y="183"/>
                  </a:lnTo>
                  <a:cubicBezTo>
                    <a:pt x="0" y="304"/>
                    <a:pt x="0" y="517"/>
                    <a:pt x="213" y="638"/>
                  </a:cubicBezTo>
                  <a:lnTo>
                    <a:pt x="1125" y="1186"/>
                  </a:lnTo>
                  <a:cubicBezTo>
                    <a:pt x="1247" y="1246"/>
                    <a:pt x="1391" y="1277"/>
                    <a:pt x="1535" y="1277"/>
                  </a:cubicBezTo>
                  <a:cubicBezTo>
                    <a:pt x="1680" y="1277"/>
                    <a:pt x="1824" y="1246"/>
                    <a:pt x="1946" y="1186"/>
                  </a:cubicBezTo>
                  <a:lnTo>
                    <a:pt x="2098" y="1094"/>
                  </a:lnTo>
                  <a:cubicBezTo>
                    <a:pt x="2311" y="973"/>
                    <a:pt x="2311" y="760"/>
                    <a:pt x="2098" y="608"/>
                  </a:cubicBezTo>
                  <a:lnTo>
                    <a:pt x="1186" y="91"/>
                  </a:lnTo>
                  <a:cubicBezTo>
                    <a:pt x="1064" y="31"/>
                    <a:pt x="912" y="0"/>
                    <a:pt x="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6632849" y="3984314"/>
              <a:ext cx="114094" cy="63032"/>
            </a:xfrm>
            <a:custGeom>
              <a:avLst/>
              <a:gdLst/>
              <a:ahLst/>
              <a:cxnLst/>
              <a:rect l="l" t="t" r="r" b="b"/>
              <a:pathLst>
                <a:path w="3193" h="1764" extrusionOk="0">
                  <a:moveTo>
                    <a:pt x="1547" y="1"/>
                  </a:moveTo>
                  <a:cubicBezTo>
                    <a:pt x="1399" y="1"/>
                    <a:pt x="1247" y="31"/>
                    <a:pt x="1125" y="92"/>
                  </a:cubicBezTo>
                  <a:lnTo>
                    <a:pt x="213" y="609"/>
                  </a:lnTo>
                  <a:cubicBezTo>
                    <a:pt x="1" y="761"/>
                    <a:pt x="1" y="943"/>
                    <a:pt x="213" y="1095"/>
                  </a:cubicBezTo>
                  <a:lnTo>
                    <a:pt x="1247" y="1673"/>
                  </a:lnTo>
                  <a:cubicBezTo>
                    <a:pt x="1353" y="1733"/>
                    <a:pt x="1498" y="1764"/>
                    <a:pt x="1646" y="1764"/>
                  </a:cubicBezTo>
                  <a:cubicBezTo>
                    <a:pt x="1794" y="1764"/>
                    <a:pt x="1946" y="1733"/>
                    <a:pt x="2068" y="1673"/>
                  </a:cubicBezTo>
                  <a:lnTo>
                    <a:pt x="2979" y="1156"/>
                  </a:lnTo>
                  <a:cubicBezTo>
                    <a:pt x="3192" y="1034"/>
                    <a:pt x="3192" y="822"/>
                    <a:pt x="2979" y="700"/>
                  </a:cubicBezTo>
                  <a:lnTo>
                    <a:pt x="1946" y="92"/>
                  </a:lnTo>
                  <a:cubicBezTo>
                    <a:pt x="1840" y="31"/>
                    <a:pt x="1695" y="1"/>
                    <a:pt x="1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6186485" y="3987601"/>
              <a:ext cx="115130" cy="64926"/>
            </a:xfrm>
            <a:custGeom>
              <a:avLst/>
              <a:gdLst/>
              <a:ahLst/>
              <a:cxnLst/>
              <a:rect l="l" t="t" r="r" b="b"/>
              <a:pathLst>
                <a:path w="3222" h="1817" extrusionOk="0">
                  <a:moveTo>
                    <a:pt x="1554" y="0"/>
                  </a:moveTo>
                  <a:cubicBezTo>
                    <a:pt x="1406" y="0"/>
                    <a:pt x="1261" y="30"/>
                    <a:pt x="1155" y="91"/>
                  </a:cubicBezTo>
                  <a:lnTo>
                    <a:pt x="213" y="638"/>
                  </a:lnTo>
                  <a:cubicBezTo>
                    <a:pt x="0" y="790"/>
                    <a:pt x="0" y="1003"/>
                    <a:pt x="213" y="1125"/>
                  </a:cubicBezTo>
                  <a:lnTo>
                    <a:pt x="1246" y="1702"/>
                  </a:lnTo>
                  <a:cubicBezTo>
                    <a:pt x="1353" y="1778"/>
                    <a:pt x="1497" y="1816"/>
                    <a:pt x="1641" y="1816"/>
                  </a:cubicBezTo>
                  <a:cubicBezTo>
                    <a:pt x="1786" y="1816"/>
                    <a:pt x="1930" y="1778"/>
                    <a:pt x="2037" y="1702"/>
                  </a:cubicBezTo>
                  <a:lnTo>
                    <a:pt x="2979" y="1155"/>
                  </a:lnTo>
                  <a:cubicBezTo>
                    <a:pt x="3222" y="1033"/>
                    <a:pt x="3222" y="821"/>
                    <a:pt x="2979" y="699"/>
                  </a:cubicBezTo>
                  <a:lnTo>
                    <a:pt x="1976" y="91"/>
                  </a:lnTo>
                  <a:cubicBezTo>
                    <a:pt x="1854" y="30"/>
                    <a:pt x="1702" y="0"/>
                    <a:pt x="1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6504714" y="3998464"/>
              <a:ext cx="109699" cy="60852"/>
            </a:xfrm>
            <a:custGeom>
              <a:avLst/>
              <a:gdLst/>
              <a:ahLst/>
              <a:cxnLst/>
              <a:rect l="l" t="t" r="r" b="b"/>
              <a:pathLst>
                <a:path w="3070" h="1703" extrusionOk="0">
                  <a:moveTo>
                    <a:pt x="1641" y="0"/>
                  </a:moveTo>
                  <a:cubicBezTo>
                    <a:pt x="1497" y="0"/>
                    <a:pt x="1353" y="30"/>
                    <a:pt x="1246" y="91"/>
                  </a:cubicBezTo>
                  <a:lnTo>
                    <a:pt x="213" y="669"/>
                  </a:lnTo>
                  <a:cubicBezTo>
                    <a:pt x="0" y="821"/>
                    <a:pt x="0" y="1033"/>
                    <a:pt x="213" y="1155"/>
                  </a:cubicBezTo>
                  <a:lnTo>
                    <a:pt x="1033" y="1611"/>
                  </a:lnTo>
                  <a:cubicBezTo>
                    <a:pt x="1140" y="1672"/>
                    <a:pt x="1284" y="1702"/>
                    <a:pt x="1429" y="1702"/>
                  </a:cubicBezTo>
                  <a:cubicBezTo>
                    <a:pt x="1573" y="1702"/>
                    <a:pt x="1717" y="1672"/>
                    <a:pt x="1824" y="1611"/>
                  </a:cubicBezTo>
                  <a:lnTo>
                    <a:pt x="2857" y="1003"/>
                  </a:lnTo>
                  <a:cubicBezTo>
                    <a:pt x="3070" y="881"/>
                    <a:pt x="3070" y="669"/>
                    <a:pt x="2857" y="547"/>
                  </a:cubicBezTo>
                  <a:lnTo>
                    <a:pt x="2037" y="91"/>
                  </a:lnTo>
                  <a:cubicBezTo>
                    <a:pt x="1930" y="30"/>
                    <a:pt x="1786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6381975" y="4014722"/>
              <a:ext cx="110806" cy="61960"/>
            </a:xfrm>
            <a:custGeom>
              <a:avLst/>
              <a:gdLst/>
              <a:ahLst/>
              <a:cxnLst/>
              <a:rect l="l" t="t" r="r" b="b"/>
              <a:pathLst>
                <a:path w="3101" h="1734" extrusionOk="0">
                  <a:moveTo>
                    <a:pt x="1520" y="1"/>
                  </a:moveTo>
                  <a:cubicBezTo>
                    <a:pt x="1376" y="1"/>
                    <a:pt x="1231" y="31"/>
                    <a:pt x="1125" y="92"/>
                  </a:cubicBezTo>
                  <a:lnTo>
                    <a:pt x="213" y="639"/>
                  </a:lnTo>
                  <a:cubicBezTo>
                    <a:pt x="0" y="761"/>
                    <a:pt x="0" y="974"/>
                    <a:pt x="213" y="1095"/>
                  </a:cubicBezTo>
                  <a:lnTo>
                    <a:pt x="1186" y="1642"/>
                  </a:lnTo>
                  <a:cubicBezTo>
                    <a:pt x="1292" y="1703"/>
                    <a:pt x="1436" y="1733"/>
                    <a:pt x="1581" y="1733"/>
                  </a:cubicBezTo>
                  <a:cubicBezTo>
                    <a:pt x="1725" y="1733"/>
                    <a:pt x="1870" y="1703"/>
                    <a:pt x="1976" y="1642"/>
                  </a:cubicBezTo>
                  <a:lnTo>
                    <a:pt x="2888" y="1126"/>
                  </a:lnTo>
                  <a:cubicBezTo>
                    <a:pt x="3101" y="974"/>
                    <a:pt x="3101" y="761"/>
                    <a:pt x="2888" y="639"/>
                  </a:cubicBezTo>
                  <a:lnTo>
                    <a:pt x="1915" y="92"/>
                  </a:lnTo>
                  <a:cubicBezTo>
                    <a:pt x="1809" y="31"/>
                    <a:pt x="1664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6859854" y="4044343"/>
              <a:ext cx="83650" cy="46452"/>
            </a:xfrm>
            <a:custGeom>
              <a:avLst/>
              <a:gdLst/>
              <a:ahLst/>
              <a:cxnLst/>
              <a:rect l="l" t="t" r="r" b="b"/>
              <a:pathLst>
                <a:path w="2341" h="1300" extrusionOk="0">
                  <a:moveTo>
                    <a:pt x="787" y="0"/>
                  </a:moveTo>
                  <a:cubicBezTo>
                    <a:pt x="639" y="0"/>
                    <a:pt x="487" y="38"/>
                    <a:pt x="365" y="114"/>
                  </a:cubicBezTo>
                  <a:lnTo>
                    <a:pt x="213" y="175"/>
                  </a:lnTo>
                  <a:cubicBezTo>
                    <a:pt x="0" y="327"/>
                    <a:pt x="0" y="540"/>
                    <a:pt x="213" y="661"/>
                  </a:cubicBezTo>
                  <a:lnTo>
                    <a:pt x="1186" y="1208"/>
                  </a:lnTo>
                  <a:cubicBezTo>
                    <a:pt x="1292" y="1269"/>
                    <a:pt x="1437" y="1300"/>
                    <a:pt x="1581" y="1300"/>
                  </a:cubicBezTo>
                  <a:cubicBezTo>
                    <a:pt x="1725" y="1300"/>
                    <a:pt x="1870" y="1269"/>
                    <a:pt x="1976" y="1208"/>
                  </a:cubicBezTo>
                  <a:lnTo>
                    <a:pt x="2128" y="1117"/>
                  </a:lnTo>
                  <a:cubicBezTo>
                    <a:pt x="2341" y="996"/>
                    <a:pt x="2341" y="783"/>
                    <a:pt x="2128" y="661"/>
                  </a:cubicBezTo>
                  <a:lnTo>
                    <a:pt x="1186" y="114"/>
                  </a:lnTo>
                  <a:cubicBezTo>
                    <a:pt x="1079" y="38"/>
                    <a:pt x="93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6711066" y="4029122"/>
              <a:ext cx="109735" cy="61674"/>
            </a:xfrm>
            <a:custGeom>
              <a:avLst/>
              <a:gdLst/>
              <a:ahLst/>
              <a:cxnLst/>
              <a:rect l="l" t="t" r="r" b="b"/>
              <a:pathLst>
                <a:path w="3071" h="1726" extrusionOk="0">
                  <a:moveTo>
                    <a:pt x="1547" y="1"/>
                  </a:moveTo>
                  <a:cubicBezTo>
                    <a:pt x="1398" y="1"/>
                    <a:pt x="1246" y="39"/>
                    <a:pt x="1125" y="115"/>
                  </a:cubicBezTo>
                  <a:lnTo>
                    <a:pt x="213" y="631"/>
                  </a:lnTo>
                  <a:cubicBezTo>
                    <a:pt x="0" y="753"/>
                    <a:pt x="0" y="966"/>
                    <a:pt x="213" y="1087"/>
                  </a:cubicBezTo>
                  <a:lnTo>
                    <a:pt x="1125" y="1634"/>
                  </a:lnTo>
                  <a:cubicBezTo>
                    <a:pt x="1246" y="1695"/>
                    <a:pt x="1398" y="1726"/>
                    <a:pt x="1547" y="1726"/>
                  </a:cubicBezTo>
                  <a:cubicBezTo>
                    <a:pt x="1695" y="1726"/>
                    <a:pt x="1839" y="1695"/>
                    <a:pt x="1946" y="1634"/>
                  </a:cubicBezTo>
                  <a:lnTo>
                    <a:pt x="2857" y="1087"/>
                  </a:lnTo>
                  <a:cubicBezTo>
                    <a:pt x="3070" y="966"/>
                    <a:pt x="3070" y="753"/>
                    <a:pt x="2857" y="631"/>
                  </a:cubicBezTo>
                  <a:lnTo>
                    <a:pt x="1946" y="115"/>
                  </a:lnTo>
                  <a:cubicBezTo>
                    <a:pt x="1839" y="39"/>
                    <a:pt x="1695" y="1"/>
                    <a:pt x="1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6264666" y="4033195"/>
              <a:ext cx="110806" cy="61960"/>
            </a:xfrm>
            <a:custGeom>
              <a:avLst/>
              <a:gdLst/>
              <a:ahLst/>
              <a:cxnLst/>
              <a:rect l="l" t="t" r="r" b="b"/>
              <a:pathLst>
                <a:path w="3101" h="1734" extrusionOk="0">
                  <a:moveTo>
                    <a:pt x="1555" y="1"/>
                  </a:moveTo>
                  <a:cubicBezTo>
                    <a:pt x="1406" y="1"/>
                    <a:pt x="1262" y="31"/>
                    <a:pt x="1156" y="92"/>
                  </a:cubicBezTo>
                  <a:lnTo>
                    <a:pt x="213" y="639"/>
                  </a:lnTo>
                  <a:cubicBezTo>
                    <a:pt x="1" y="761"/>
                    <a:pt x="1" y="973"/>
                    <a:pt x="213" y="1125"/>
                  </a:cubicBezTo>
                  <a:lnTo>
                    <a:pt x="1125" y="1642"/>
                  </a:lnTo>
                  <a:cubicBezTo>
                    <a:pt x="1232" y="1703"/>
                    <a:pt x="1376" y="1733"/>
                    <a:pt x="1524" y="1733"/>
                  </a:cubicBezTo>
                  <a:cubicBezTo>
                    <a:pt x="1672" y="1733"/>
                    <a:pt x="1824" y="1703"/>
                    <a:pt x="1946" y="1642"/>
                  </a:cubicBezTo>
                  <a:lnTo>
                    <a:pt x="2888" y="1095"/>
                  </a:lnTo>
                  <a:cubicBezTo>
                    <a:pt x="3101" y="943"/>
                    <a:pt x="3101" y="761"/>
                    <a:pt x="2888" y="609"/>
                  </a:cubicBezTo>
                  <a:lnTo>
                    <a:pt x="1976" y="92"/>
                  </a:lnTo>
                  <a:cubicBezTo>
                    <a:pt x="1855" y="31"/>
                    <a:pt x="1703" y="1"/>
                    <a:pt x="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6575285" y="4038626"/>
              <a:ext cx="117346" cy="66284"/>
            </a:xfrm>
            <a:custGeom>
              <a:avLst/>
              <a:gdLst/>
              <a:ahLst/>
              <a:cxnLst/>
              <a:rect l="l" t="t" r="r" b="b"/>
              <a:pathLst>
                <a:path w="3284" h="1855" extrusionOk="0">
                  <a:moveTo>
                    <a:pt x="1642" y="1"/>
                  </a:moveTo>
                  <a:cubicBezTo>
                    <a:pt x="1498" y="1"/>
                    <a:pt x="1353" y="31"/>
                    <a:pt x="1247" y="92"/>
                  </a:cubicBezTo>
                  <a:lnTo>
                    <a:pt x="213" y="700"/>
                  </a:lnTo>
                  <a:cubicBezTo>
                    <a:pt x="1" y="821"/>
                    <a:pt x="1" y="1034"/>
                    <a:pt x="213" y="1156"/>
                  </a:cubicBezTo>
                  <a:lnTo>
                    <a:pt x="1247" y="1764"/>
                  </a:lnTo>
                  <a:cubicBezTo>
                    <a:pt x="1353" y="1824"/>
                    <a:pt x="1498" y="1855"/>
                    <a:pt x="1642" y="1855"/>
                  </a:cubicBezTo>
                  <a:cubicBezTo>
                    <a:pt x="1786" y="1855"/>
                    <a:pt x="1931" y="1824"/>
                    <a:pt x="2037" y="1764"/>
                  </a:cubicBezTo>
                  <a:lnTo>
                    <a:pt x="3071" y="1156"/>
                  </a:lnTo>
                  <a:cubicBezTo>
                    <a:pt x="3283" y="1034"/>
                    <a:pt x="3283" y="821"/>
                    <a:pt x="3071" y="700"/>
                  </a:cubicBezTo>
                  <a:lnTo>
                    <a:pt x="2037" y="92"/>
                  </a:lnTo>
                  <a:cubicBezTo>
                    <a:pt x="1931" y="31"/>
                    <a:pt x="1786" y="1"/>
                    <a:pt x="1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6456905" y="4058172"/>
              <a:ext cx="106483" cy="58708"/>
            </a:xfrm>
            <a:custGeom>
              <a:avLst/>
              <a:gdLst/>
              <a:ahLst/>
              <a:cxnLst/>
              <a:rect l="l" t="t" r="r" b="b"/>
              <a:pathLst>
                <a:path w="2980" h="1643" extrusionOk="0">
                  <a:moveTo>
                    <a:pt x="1551" y="1"/>
                  </a:moveTo>
                  <a:cubicBezTo>
                    <a:pt x="1406" y="1"/>
                    <a:pt x="1262" y="31"/>
                    <a:pt x="1156" y="92"/>
                  </a:cubicBezTo>
                  <a:lnTo>
                    <a:pt x="244" y="639"/>
                  </a:lnTo>
                  <a:cubicBezTo>
                    <a:pt x="1" y="761"/>
                    <a:pt x="31" y="973"/>
                    <a:pt x="244" y="1095"/>
                  </a:cubicBezTo>
                  <a:lnTo>
                    <a:pt x="1034" y="1551"/>
                  </a:lnTo>
                  <a:cubicBezTo>
                    <a:pt x="1140" y="1612"/>
                    <a:pt x="1285" y="1642"/>
                    <a:pt x="1433" y="1642"/>
                  </a:cubicBezTo>
                  <a:cubicBezTo>
                    <a:pt x="1581" y="1642"/>
                    <a:pt x="1733" y="1612"/>
                    <a:pt x="1855" y="1551"/>
                  </a:cubicBezTo>
                  <a:lnTo>
                    <a:pt x="2736" y="1034"/>
                  </a:lnTo>
                  <a:cubicBezTo>
                    <a:pt x="2979" y="913"/>
                    <a:pt x="2979" y="700"/>
                    <a:pt x="2736" y="548"/>
                  </a:cubicBezTo>
                  <a:lnTo>
                    <a:pt x="1946" y="92"/>
                  </a:lnTo>
                  <a:cubicBezTo>
                    <a:pt x="1840" y="31"/>
                    <a:pt x="1695" y="1"/>
                    <a:pt x="1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6785996" y="4072286"/>
              <a:ext cx="110806" cy="61960"/>
            </a:xfrm>
            <a:custGeom>
              <a:avLst/>
              <a:gdLst/>
              <a:ahLst/>
              <a:cxnLst/>
              <a:rect l="l" t="t" r="r" b="b"/>
              <a:pathLst>
                <a:path w="3101" h="1734" extrusionOk="0">
                  <a:moveTo>
                    <a:pt x="1520" y="1"/>
                  </a:moveTo>
                  <a:cubicBezTo>
                    <a:pt x="1376" y="1"/>
                    <a:pt x="1232" y="31"/>
                    <a:pt x="1125" y="92"/>
                  </a:cubicBezTo>
                  <a:lnTo>
                    <a:pt x="213" y="639"/>
                  </a:lnTo>
                  <a:cubicBezTo>
                    <a:pt x="0" y="761"/>
                    <a:pt x="0" y="974"/>
                    <a:pt x="213" y="1095"/>
                  </a:cubicBezTo>
                  <a:lnTo>
                    <a:pt x="1156" y="1642"/>
                  </a:lnTo>
                  <a:cubicBezTo>
                    <a:pt x="1277" y="1703"/>
                    <a:pt x="1421" y="1733"/>
                    <a:pt x="1566" y="1733"/>
                  </a:cubicBezTo>
                  <a:cubicBezTo>
                    <a:pt x="1710" y="1733"/>
                    <a:pt x="1855" y="1703"/>
                    <a:pt x="1976" y="1642"/>
                  </a:cubicBezTo>
                  <a:lnTo>
                    <a:pt x="2888" y="1126"/>
                  </a:lnTo>
                  <a:cubicBezTo>
                    <a:pt x="3101" y="974"/>
                    <a:pt x="3101" y="761"/>
                    <a:pt x="2888" y="639"/>
                  </a:cubicBezTo>
                  <a:lnTo>
                    <a:pt x="1915" y="92"/>
                  </a:lnTo>
                  <a:cubicBezTo>
                    <a:pt x="1809" y="31"/>
                    <a:pt x="1665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6935892" y="4088580"/>
              <a:ext cx="84722" cy="46738"/>
            </a:xfrm>
            <a:custGeom>
              <a:avLst/>
              <a:gdLst/>
              <a:ahLst/>
              <a:cxnLst/>
              <a:rect l="l" t="t" r="r" b="b"/>
              <a:pathLst>
                <a:path w="2371" h="1308" extrusionOk="0">
                  <a:moveTo>
                    <a:pt x="760" y="1"/>
                  </a:moveTo>
                  <a:cubicBezTo>
                    <a:pt x="616" y="1"/>
                    <a:pt x="471" y="31"/>
                    <a:pt x="365" y="92"/>
                  </a:cubicBezTo>
                  <a:lnTo>
                    <a:pt x="213" y="183"/>
                  </a:lnTo>
                  <a:cubicBezTo>
                    <a:pt x="0" y="305"/>
                    <a:pt x="0" y="518"/>
                    <a:pt x="213" y="639"/>
                  </a:cubicBezTo>
                  <a:lnTo>
                    <a:pt x="1186" y="1217"/>
                  </a:lnTo>
                  <a:cubicBezTo>
                    <a:pt x="1307" y="1277"/>
                    <a:pt x="1459" y="1308"/>
                    <a:pt x="1607" y="1308"/>
                  </a:cubicBezTo>
                  <a:cubicBezTo>
                    <a:pt x="1755" y="1308"/>
                    <a:pt x="1900" y="1277"/>
                    <a:pt x="2006" y="1217"/>
                  </a:cubicBezTo>
                  <a:lnTo>
                    <a:pt x="2158" y="1125"/>
                  </a:lnTo>
                  <a:cubicBezTo>
                    <a:pt x="2371" y="1004"/>
                    <a:pt x="2371" y="791"/>
                    <a:pt x="2158" y="670"/>
                  </a:cubicBezTo>
                  <a:lnTo>
                    <a:pt x="1155" y="92"/>
                  </a:lnTo>
                  <a:cubicBezTo>
                    <a:pt x="1049" y="31"/>
                    <a:pt x="904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6338524" y="4075823"/>
              <a:ext cx="111914" cy="62782"/>
            </a:xfrm>
            <a:custGeom>
              <a:avLst/>
              <a:gdLst/>
              <a:ahLst/>
              <a:cxnLst/>
              <a:rect l="l" t="t" r="r" b="b"/>
              <a:pathLst>
                <a:path w="3132" h="1757" extrusionOk="0">
                  <a:moveTo>
                    <a:pt x="1577" y="1"/>
                  </a:moveTo>
                  <a:cubicBezTo>
                    <a:pt x="1429" y="1"/>
                    <a:pt x="1277" y="39"/>
                    <a:pt x="1155" y="115"/>
                  </a:cubicBezTo>
                  <a:lnTo>
                    <a:pt x="213" y="662"/>
                  </a:lnTo>
                  <a:cubicBezTo>
                    <a:pt x="0" y="783"/>
                    <a:pt x="0" y="996"/>
                    <a:pt x="213" y="1118"/>
                  </a:cubicBezTo>
                  <a:lnTo>
                    <a:pt x="1186" y="1665"/>
                  </a:lnTo>
                  <a:cubicBezTo>
                    <a:pt x="1292" y="1726"/>
                    <a:pt x="1437" y="1756"/>
                    <a:pt x="1581" y="1756"/>
                  </a:cubicBezTo>
                  <a:cubicBezTo>
                    <a:pt x="1725" y="1756"/>
                    <a:pt x="1870" y="1726"/>
                    <a:pt x="1976" y="1665"/>
                  </a:cubicBezTo>
                  <a:lnTo>
                    <a:pt x="2918" y="1118"/>
                  </a:lnTo>
                  <a:cubicBezTo>
                    <a:pt x="3131" y="996"/>
                    <a:pt x="3131" y="783"/>
                    <a:pt x="2918" y="662"/>
                  </a:cubicBezTo>
                  <a:lnTo>
                    <a:pt x="1976" y="115"/>
                  </a:lnTo>
                  <a:cubicBezTo>
                    <a:pt x="1870" y="39"/>
                    <a:pt x="1725" y="1"/>
                    <a:pt x="1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6653502" y="4083434"/>
              <a:ext cx="112986" cy="63854"/>
            </a:xfrm>
            <a:custGeom>
              <a:avLst/>
              <a:gdLst/>
              <a:ahLst/>
              <a:cxnLst/>
              <a:rect l="l" t="t" r="r" b="b"/>
              <a:pathLst>
                <a:path w="3162" h="1787" extrusionOk="0">
                  <a:moveTo>
                    <a:pt x="1642" y="0"/>
                  </a:moveTo>
                  <a:cubicBezTo>
                    <a:pt x="1497" y="0"/>
                    <a:pt x="1353" y="38"/>
                    <a:pt x="1246" y="114"/>
                  </a:cubicBezTo>
                  <a:lnTo>
                    <a:pt x="213" y="692"/>
                  </a:lnTo>
                  <a:cubicBezTo>
                    <a:pt x="0" y="814"/>
                    <a:pt x="0" y="1026"/>
                    <a:pt x="213" y="1178"/>
                  </a:cubicBezTo>
                  <a:lnTo>
                    <a:pt x="1125" y="1695"/>
                  </a:lnTo>
                  <a:cubicBezTo>
                    <a:pt x="1231" y="1756"/>
                    <a:pt x="1376" y="1786"/>
                    <a:pt x="1520" y="1786"/>
                  </a:cubicBezTo>
                  <a:cubicBezTo>
                    <a:pt x="1664" y="1786"/>
                    <a:pt x="1809" y="1756"/>
                    <a:pt x="1915" y="1695"/>
                  </a:cubicBezTo>
                  <a:lnTo>
                    <a:pt x="2949" y="1087"/>
                  </a:lnTo>
                  <a:cubicBezTo>
                    <a:pt x="3161" y="966"/>
                    <a:pt x="3161" y="753"/>
                    <a:pt x="2949" y="631"/>
                  </a:cubicBezTo>
                  <a:lnTo>
                    <a:pt x="2037" y="114"/>
                  </a:lnTo>
                  <a:cubicBezTo>
                    <a:pt x="1930" y="38"/>
                    <a:pt x="1786" y="0"/>
                    <a:pt x="1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6527511" y="4098620"/>
              <a:ext cx="114058" cy="63854"/>
            </a:xfrm>
            <a:custGeom>
              <a:avLst/>
              <a:gdLst/>
              <a:ahLst/>
              <a:cxnLst/>
              <a:rect l="l" t="t" r="r" b="b"/>
              <a:pathLst>
                <a:path w="3192" h="1787" extrusionOk="0">
                  <a:moveTo>
                    <a:pt x="1520" y="1"/>
                  </a:moveTo>
                  <a:cubicBezTo>
                    <a:pt x="1376" y="1"/>
                    <a:pt x="1231" y="39"/>
                    <a:pt x="1125" y="115"/>
                  </a:cubicBezTo>
                  <a:lnTo>
                    <a:pt x="213" y="632"/>
                  </a:lnTo>
                  <a:cubicBezTo>
                    <a:pt x="0" y="753"/>
                    <a:pt x="0" y="966"/>
                    <a:pt x="213" y="1088"/>
                  </a:cubicBezTo>
                  <a:lnTo>
                    <a:pt x="1247" y="1696"/>
                  </a:lnTo>
                  <a:cubicBezTo>
                    <a:pt x="1353" y="1756"/>
                    <a:pt x="1497" y="1787"/>
                    <a:pt x="1645" y="1787"/>
                  </a:cubicBezTo>
                  <a:cubicBezTo>
                    <a:pt x="1794" y="1787"/>
                    <a:pt x="1946" y="1756"/>
                    <a:pt x="2067" y="1696"/>
                  </a:cubicBezTo>
                  <a:lnTo>
                    <a:pt x="2949" y="1148"/>
                  </a:lnTo>
                  <a:cubicBezTo>
                    <a:pt x="3192" y="1027"/>
                    <a:pt x="3192" y="814"/>
                    <a:pt x="2949" y="692"/>
                  </a:cubicBezTo>
                  <a:lnTo>
                    <a:pt x="1915" y="115"/>
                  </a:lnTo>
                  <a:cubicBezTo>
                    <a:pt x="1809" y="39"/>
                    <a:pt x="1664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6860926" y="4115736"/>
              <a:ext cx="112986" cy="63032"/>
            </a:xfrm>
            <a:custGeom>
              <a:avLst/>
              <a:gdLst/>
              <a:ahLst/>
              <a:cxnLst/>
              <a:rect l="l" t="t" r="r" b="b"/>
              <a:pathLst>
                <a:path w="3162" h="1764" extrusionOk="0">
                  <a:moveTo>
                    <a:pt x="1524" y="1"/>
                  </a:moveTo>
                  <a:cubicBezTo>
                    <a:pt x="1376" y="1"/>
                    <a:pt x="1232" y="31"/>
                    <a:pt x="1125" y="92"/>
                  </a:cubicBezTo>
                  <a:lnTo>
                    <a:pt x="214" y="639"/>
                  </a:lnTo>
                  <a:cubicBezTo>
                    <a:pt x="1" y="761"/>
                    <a:pt x="1" y="973"/>
                    <a:pt x="214" y="1095"/>
                  </a:cubicBezTo>
                  <a:lnTo>
                    <a:pt x="1217" y="1672"/>
                  </a:lnTo>
                  <a:cubicBezTo>
                    <a:pt x="1323" y="1733"/>
                    <a:pt x="1467" y="1764"/>
                    <a:pt x="1612" y="1764"/>
                  </a:cubicBezTo>
                  <a:cubicBezTo>
                    <a:pt x="1756" y="1764"/>
                    <a:pt x="1901" y="1733"/>
                    <a:pt x="2007" y="1672"/>
                  </a:cubicBezTo>
                  <a:lnTo>
                    <a:pt x="2919" y="1125"/>
                  </a:lnTo>
                  <a:cubicBezTo>
                    <a:pt x="3162" y="1004"/>
                    <a:pt x="3162" y="791"/>
                    <a:pt x="2919" y="669"/>
                  </a:cubicBezTo>
                  <a:lnTo>
                    <a:pt x="1946" y="92"/>
                  </a:lnTo>
                  <a:cubicBezTo>
                    <a:pt x="1825" y="31"/>
                    <a:pt x="1673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6414562" y="4119273"/>
              <a:ext cx="106447" cy="59495"/>
            </a:xfrm>
            <a:custGeom>
              <a:avLst/>
              <a:gdLst/>
              <a:ahLst/>
              <a:cxnLst/>
              <a:rect l="l" t="t" r="r" b="b"/>
              <a:pathLst>
                <a:path w="2979" h="1665" extrusionOk="0">
                  <a:moveTo>
                    <a:pt x="1550" y="1"/>
                  </a:moveTo>
                  <a:cubicBezTo>
                    <a:pt x="1406" y="1"/>
                    <a:pt x="1262" y="39"/>
                    <a:pt x="1155" y="114"/>
                  </a:cubicBezTo>
                  <a:lnTo>
                    <a:pt x="213" y="662"/>
                  </a:lnTo>
                  <a:cubicBezTo>
                    <a:pt x="0" y="783"/>
                    <a:pt x="0" y="996"/>
                    <a:pt x="213" y="1118"/>
                  </a:cubicBezTo>
                  <a:lnTo>
                    <a:pt x="1003" y="1573"/>
                  </a:lnTo>
                  <a:cubicBezTo>
                    <a:pt x="1110" y="1634"/>
                    <a:pt x="1254" y="1665"/>
                    <a:pt x="1402" y="1665"/>
                  </a:cubicBezTo>
                  <a:cubicBezTo>
                    <a:pt x="1550" y="1665"/>
                    <a:pt x="1702" y="1634"/>
                    <a:pt x="1824" y="1573"/>
                  </a:cubicBezTo>
                  <a:lnTo>
                    <a:pt x="2766" y="1026"/>
                  </a:lnTo>
                  <a:cubicBezTo>
                    <a:pt x="2979" y="905"/>
                    <a:pt x="2979" y="692"/>
                    <a:pt x="2766" y="570"/>
                  </a:cubicBezTo>
                  <a:lnTo>
                    <a:pt x="1945" y="114"/>
                  </a:lnTo>
                  <a:cubicBezTo>
                    <a:pt x="1839" y="39"/>
                    <a:pt x="1695" y="1"/>
                    <a:pt x="1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6727360" y="4126598"/>
              <a:ext cx="115166" cy="64140"/>
            </a:xfrm>
            <a:custGeom>
              <a:avLst/>
              <a:gdLst/>
              <a:ahLst/>
              <a:cxnLst/>
              <a:rect l="l" t="t" r="r" b="b"/>
              <a:pathLst>
                <a:path w="3223" h="1795" extrusionOk="0">
                  <a:moveTo>
                    <a:pt x="1641" y="1"/>
                  </a:moveTo>
                  <a:cubicBezTo>
                    <a:pt x="1497" y="1"/>
                    <a:pt x="1353" y="31"/>
                    <a:pt x="1246" y="92"/>
                  </a:cubicBezTo>
                  <a:lnTo>
                    <a:pt x="213" y="700"/>
                  </a:lnTo>
                  <a:cubicBezTo>
                    <a:pt x="0" y="821"/>
                    <a:pt x="0" y="1034"/>
                    <a:pt x="213" y="1156"/>
                  </a:cubicBezTo>
                  <a:lnTo>
                    <a:pt x="1186" y="1703"/>
                  </a:lnTo>
                  <a:cubicBezTo>
                    <a:pt x="1292" y="1764"/>
                    <a:pt x="1436" y="1794"/>
                    <a:pt x="1581" y="1794"/>
                  </a:cubicBezTo>
                  <a:cubicBezTo>
                    <a:pt x="1725" y="1794"/>
                    <a:pt x="1869" y="1764"/>
                    <a:pt x="1976" y="1703"/>
                  </a:cubicBezTo>
                  <a:lnTo>
                    <a:pt x="3009" y="1095"/>
                  </a:lnTo>
                  <a:cubicBezTo>
                    <a:pt x="3222" y="973"/>
                    <a:pt x="3222" y="761"/>
                    <a:pt x="3009" y="639"/>
                  </a:cubicBezTo>
                  <a:lnTo>
                    <a:pt x="2037" y="92"/>
                  </a:lnTo>
                  <a:cubicBezTo>
                    <a:pt x="1930" y="31"/>
                    <a:pt x="1786" y="1"/>
                    <a:pt x="1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6605693" y="4144000"/>
              <a:ext cx="109735" cy="60852"/>
            </a:xfrm>
            <a:custGeom>
              <a:avLst/>
              <a:gdLst/>
              <a:ahLst/>
              <a:cxnLst/>
              <a:rect l="l" t="t" r="r" b="b"/>
              <a:pathLst>
                <a:path w="3071" h="1703" extrusionOk="0">
                  <a:moveTo>
                    <a:pt x="1524" y="0"/>
                  </a:moveTo>
                  <a:cubicBezTo>
                    <a:pt x="1376" y="0"/>
                    <a:pt x="1232" y="30"/>
                    <a:pt x="1125" y="91"/>
                  </a:cubicBezTo>
                  <a:lnTo>
                    <a:pt x="214" y="608"/>
                  </a:lnTo>
                  <a:cubicBezTo>
                    <a:pt x="1" y="760"/>
                    <a:pt x="1" y="973"/>
                    <a:pt x="244" y="1094"/>
                  </a:cubicBezTo>
                  <a:lnTo>
                    <a:pt x="1156" y="1611"/>
                  </a:lnTo>
                  <a:cubicBezTo>
                    <a:pt x="1262" y="1672"/>
                    <a:pt x="1407" y="1702"/>
                    <a:pt x="1551" y="1702"/>
                  </a:cubicBezTo>
                  <a:cubicBezTo>
                    <a:pt x="1695" y="1702"/>
                    <a:pt x="1840" y="1672"/>
                    <a:pt x="1946" y="1611"/>
                  </a:cubicBezTo>
                  <a:lnTo>
                    <a:pt x="2858" y="1094"/>
                  </a:lnTo>
                  <a:cubicBezTo>
                    <a:pt x="3071" y="973"/>
                    <a:pt x="3071" y="760"/>
                    <a:pt x="2858" y="608"/>
                  </a:cubicBezTo>
                  <a:lnTo>
                    <a:pt x="1946" y="91"/>
                  </a:lnTo>
                  <a:cubicBezTo>
                    <a:pt x="1825" y="30"/>
                    <a:pt x="1673" y="0"/>
                    <a:pt x="1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7091183" y="4177659"/>
              <a:ext cx="82578" cy="45630"/>
            </a:xfrm>
            <a:custGeom>
              <a:avLst/>
              <a:gdLst/>
              <a:ahLst/>
              <a:cxnLst/>
              <a:rect l="l" t="t" r="r" b="b"/>
              <a:pathLst>
                <a:path w="2311" h="1277" extrusionOk="0">
                  <a:moveTo>
                    <a:pt x="761" y="0"/>
                  </a:moveTo>
                  <a:cubicBezTo>
                    <a:pt x="616" y="0"/>
                    <a:pt x="472" y="31"/>
                    <a:pt x="365" y="91"/>
                  </a:cubicBezTo>
                  <a:lnTo>
                    <a:pt x="213" y="183"/>
                  </a:lnTo>
                  <a:cubicBezTo>
                    <a:pt x="1" y="304"/>
                    <a:pt x="1" y="517"/>
                    <a:pt x="213" y="669"/>
                  </a:cubicBezTo>
                  <a:lnTo>
                    <a:pt x="1125" y="1186"/>
                  </a:lnTo>
                  <a:cubicBezTo>
                    <a:pt x="1232" y="1246"/>
                    <a:pt x="1376" y="1277"/>
                    <a:pt x="1524" y="1277"/>
                  </a:cubicBezTo>
                  <a:cubicBezTo>
                    <a:pt x="1672" y="1277"/>
                    <a:pt x="1824" y="1246"/>
                    <a:pt x="1946" y="1186"/>
                  </a:cubicBezTo>
                  <a:lnTo>
                    <a:pt x="2068" y="1095"/>
                  </a:lnTo>
                  <a:cubicBezTo>
                    <a:pt x="2311" y="973"/>
                    <a:pt x="2311" y="760"/>
                    <a:pt x="2068" y="608"/>
                  </a:cubicBezTo>
                  <a:lnTo>
                    <a:pt x="1156" y="91"/>
                  </a:lnTo>
                  <a:cubicBezTo>
                    <a:pt x="1049" y="31"/>
                    <a:pt x="905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6484061" y="4160258"/>
              <a:ext cx="115166" cy="64140"/>
            </a:xfrm>
            <a:custGeom>
              <a:avLst/>
              <a:gdLst/>
              <a:ahLst/>
              <a:cxnLst/>
              <a:rect l="l" t="t" r="r" b="b"/>
              <a:pathLst>
                <a:path w="3223" h="1795" extrusionOk="0">
                  <a:moveTo>
                    <a:pt x="1577" y="1"/>
                  </a:moveTo>
                  <a:cubicBezTo>
                    <a:pt x="1429" y="1"/>
                    <a:pt x="1277" y="31"/>
                    <a:pt x="1156" y="92"/>
                  </a:cubicBezTo>
                  <a:lnTo>
                    <a:pt x="213" y="639"/>
                  </a:lnTo>
                  <a:cubicBezTo>
                    <a:pt x="0" y="761"/>
                    <a:pt x="0" y="974"/>
                    <a:pt x="213" y="1095"/>
                  </a:cubicBezTo>
                  <a:lnTo>
                    <a:pt x="1247" y="1703"/>
                  </a:lnTo>
                  <a:cubicBezTo>
                    <a:pt x="1368" y="1764"/>
                    <a:pt x="1520" y="1794"/>
                    <a:pt x="1668" y="1794"/>
                  </a:cubicBezTo>
                  <a:cubicBezTo>
                    <a:pt x="1817" y="1794"/>
                    <a:pt x="1961" y="1764"/>
                    <a:pt x="2067" y="1703"/>
                  </a:cubicBezTo>
                  <a:lnTo>
                    <a:pt x="3010" y="1156"/>
                  </a:lnTo>
                  <a:cubicBezTo>
                    <a:pt x="3222" y="1034"/>
                    <a:pt x="3222" y="822"/>
                    <a:pt x="3010" y="700"/>
                  </a:cubicBezTo>
                  <a:lnTo>
                    <a:pt x="1976" y="92"/>
                  </a:lnTo>
                  <a:cubicBezTo>
                    <a:pt x="1870" y="31"/>
                    <a:pt x="1725" y="1"/>
                    <a:pt x="1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6803362" y="4170048"/>
              <a:ext cx="116274" cy="65212"/>
            </a:xfrm>
            <a:custGeom>
              <a:avLst/>
              <a:gdLst/>
              <a:ahLst/>
              <a:cxnLst/>
              <a:rect l="l" t="t" r="r" b="b"/>
              <a:pathLst>
                <a:path w="3254" h="1825" extrusionOk="0">
                  <a:moveTo>
                    <a:pt x="1642" y="1"/>
                  </a:moveTo>
                  <a:cubicBezTo>
                    <a:pt x="1498" y="1"/>
                    <a:pt x="1353" y="31"/>
                    <a:pt x="1247" y="92"/>
                  </a:cubicBezTo>
                  <a:lnTo>
                    <a:pt x="214" y="700"/>
                  </a:lnTo>
                  <a:cubicBezTo>
                    <a:pt x="1" y="821"/>
                    <a:pt x="1" y="1034"/>
                    <a:pt x="214" y="1156"/>
                  </a:cubicBezTo>
                  <a:lnTo>
                    <a:pt x="1186" y="1733"/>
                  </a:lnTo>
                  <a:cubicBezTo>
                    <a:pt x="1308" y="1794"/>
                    <a:pt x="1460" y="1824"/>
                    <a:pt x="1608" y="1824"/>
                  </a:cubicBezTo>
                  <a:cubicBezTo>
                    <a:pt x="1756" y="1824"/>
                    <a:pt x="1901" y="1794"/>
                    <a:pt x="2007" y="1733"/>
                  </a:cubicBezTo>
                  <a:lnTo>
                    <a:pt x="3040" y="1125"/>
                  </a:lnTo>
                  <a:cubicBezTo>
                    <a:pt x="3253" y="1004"/>
                    <a:pt x="3253" y="791"/>
                    <a:pt x="3040" y="669"/>
                  </a:cubicBezTo>
                  <a:lnTo>
                    <a:pt x="2037" y="92"/>
                  </a:lnTo>
                  <a:cubicBezTo>
                    <a:pt x="1931" y="31"/>
                    <a:pt x="1787" y="1"/>
                    <a:pt x="1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6679551" y="4186628"/>
              <a:ext cx="110842" cy="61639"/>
            </a:xfrm>
            <a:custGeom>
              <a:avLst/>
              <a:gdLst/>
              <a:ahLst/>
              <a:cxnLst/>
              <a:rect l="l" t="t" r="r" b="b"/>
              <a:pathLst>
                <a:path w="3102" h="1725" extrusionOk="0">
                  <a:moveTo>
                    <a:pt x="1536" y="0"/>
                  </a:moveTo>
                  <a:cubicBezTo>
                    <a:pt x="1391" y="0"/>
                    <a:pt x="1247" y="38"/>
                    <a:pt x="1125" y="114"/>
                  </a:cubicBezTo>
                  <a:lnTo>
                    <a:pt x="244" y="631"/>
                  </a:lnTo>
                  <a:cubicBezTo>
                    <a:pt x="1" y="752"/>
                    <a:pt x="1" y="965"/>
                    <a:pt x="244" y="1087"/>
                  </a:cubicBezTo>
                  <a:lnTo>
                    <a:pt x="1186" y="1634"/>
                  </a:lnTo>
                  <a:cubicBezTo>
                    <a:pt x="1293" y="1695"/>
                    <a:pt x="1437" y="1725"/>
                    <a:pt x="1581" y="1725"/>
                  </a:cubicBezTo>
                  <a:cubicBezTo>
                    <a:pt x="1726" y="1725"/>
                    <a:pt x="1870" y="1695"/>
                    <a:pt x="1976" y="1634"/>
                  </a:cubicBezTo>
                  <a:lnTo>
                    <a:pt x="2888" y="1117"/>
                  </a:lnTo>
                  <a:cubicBezTo>
                    <a:pt x="3101" y="995"/>
                    <a:pt x="3101" y="783"/>
                    <a:pt x="2888" y="661"/>
                  </a:cubicBezTo>
                  <a:lnTo>
                    <a:pt x="1946" y="114"/>
                  </a:lnTo>
                  <a:cubicBezTo>
                    <a:pt x="1824" y="38"/>
                    <a:pt x="1680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6879400" y="4214571"/>
              <a:ext cx="172731" cy="97514"/>
            </a:xfrm>
            <a:custGeom>
              <a:avLst/>
              <a:gdLst/>
              <a:ahLst/>
              <a:cxnLst/>
              <a:rect l="l" t="t" r="r" b="b"/>
              <a:pathLst>
                <a:path w="4834" h="2729" extrusionOk="0">
                  <a:moveTo>
                    <a:pt x="1657" y="1"/>
                  </a:moveTo>
                  <a:cubicBezTo>
                    <a:pt x="1513" y="1"/>
                    <a:pt x="1368" y="31"/>
                    <a:pt x="1247" y="92"/>
                  </a:cubicBezTo>
                  <a:lnTo>
                    <a:pt x="244" y="700"/>
                  </a:lnTo>
                  <a:cubicBezTo>
                    <a:pt x="1" y="821"/>
                    <a:pt x="1" y="1034"/>
                    <a:pt x="244" y="1156"/>
                  </a:cubicBezTo>
                  <a:lnTo>
                    <a:pt x="2797" y="2615"/>
                  </a:lnTo>
                  <a:cubicBezTo>
                    <a:pt x="2903" y="2691"/>
                    <a:pt x="3048" y="2729"/>
                    <a:pt x="3192" y="2729"/>
                  </a:cubicBezTo>
                  <a:cubicBezTo>
                    <a:pt x="3336" y="2729"/>
                    <a:pt x="3481" y="2691"/>
                    <a:pt x="3587" y="2615"/>
                  </a:cubicBezTo>
                  <a:lnTo>
                    <a:pt x="4621" y="2037"/>
                  </a:lnTo>
                  <a:cubicBezTo>
                    <a:pt x="4833" y="1916"/>
                    <a:pt x="4833" y="1703"/>
                    <a:pt x="4621" y="1551"/>
                  </a:cubicBezTo>
                  <a:lnTo>
                    <a:pt x="2067" y="92"/>
                  </a:lnTo>
                  <a:cubicBezTo>
                    <a:pt x="1946" y="31"/>
                    <a:pt x="1801" y="1"/>
                    <a:pt x="1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6938036" y="4160258"/>
              <a:ext cx="187953" cy="106483"/>
            </a:xfrm>
            <a:custGeom>
              <a:avLst/>
              <a:gdLst/>
              <a:ahLst/>
              <a:cxnLst/>
              <a:rect l="l" t="t" r="r" b="b"/>
              <a:pathLst>
                <a:path w="5260" h="2980" extrusionOk="0">
                  <a:moveTo>
                    <a:pt x="1521" y="1"/>
                  </a:moveTo>
                  <a:cubicBezTo>
                    <a:pt x="1376" y="1"/>
                    <a:pt x="1232" y="31"/>
                    <a:pt x="1126" y="92"/>
                  </a:cubicBezTo>
                  <a:lnTo>
                    <a:pt x="214" y="639"/>
                  </a:lnTo>
                  <a:cubicBezTo>
                    <a:pt x="1" y="761"/>
                    <a:pt x="1" y="974"/>
                    <a:pt x="214" y="1095"/>
                  </a:cubicBezTo>
                  <a:lnTo>
                    <a:pt x="3314" y="2889"/>
                  </a:lnTo>
                  <a:cubicBezTo>
                    <a:pt x="3436" y="2949"/>
                    <a:pt x="3588" y="2980"/>
                    <a:pt x="3736" y="2980"/>
                  </a:cubicBezTo>
                  <a:cubicBezTo>
                    <a:pt x="3884" y="2980"/>
                    <a:pt x="4028" y="2949"/>
                    <a:pt x="4135" y="2889"/>
                  </a:cubicBezTo>
                  <a:lnTo>
                    <a:pt x="5047" y="2341"/>
                  </a:lnTo>
                  <a:cubicBezTo>
                    <a:pt x="5259" y="2220"/>
                    <a:pt x="5259" y="2007"/>
                    <a:pt x="5047" y="1885"/>
                  </a:cubicBezTo>
                  <a:lnTo>
                    <a:pt x="1916" y="92"/>
                  </a:lnTo>
                  <a:cubicBezTo>
                    <a:pt x="1809" y="31"/>
                    <a:pt x="1665" y="1"/>
                    <a:pt x="1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6562243" y="4204816"/>
              <a:ext cx="110842" cy="61924"/>
            </a:xfrm>
            <a:custGeom>
              <a:avLst/>
              <a:gdLst/>
              <a:ahLst/>
              <a:cxnLst/>
              <a:rect l="l" t="t" r="r" b="b"/>
              <a:pathLst>
                <a:path w="3102" h="1733" extrusionOk="0">
                  <a:moveTo>
                    <a:pt x="1582" y="0"/>
                  </a:moveTo>
                  <a:cubicBezTo>
                    <a:pt x="1437" y="0"/>
                    <a:pt x="1293" y="31"/>
                    <a:pt x="1186" y="91"/>
                  </a:cubicBezTo>
                  <a:lnTo>
                    <a:pt x="244" y="638"/>
                  </a:lnTo>
                  <a:cubicBezTo>
                    <a:pt x="1" y="790"/>
                    <a:pt x="1" y="1003"/>
                    <a:pt x="244" y="1125"/>
                  </a:cubicBezTo>
                  <a:lnTo>
                    <a:pt x="1156" y="1642"/>
                  </a:lnTo>
                  <a:cubicBezTo>
                    <a:pt x="1262" y="1702"/>
                    <a:pt x="1407" y="1733"/>
                    <a:pt x="1551" y="1733"/>
                  </a:cubicBezTo>
                  <a:cubicBezTo>
                    <a:pt x="1696" y="1733"/>
                    <a:pt x="1840" y="1702"/>
                    <a:pt x="1946" y="1642"/>
                  </a:cubicBezTo>
                  <a:lnTo>
                    <a:pt x="2889" y="1094"/>
                  </a:lnTo>
                  <a:cubicBezTo>
                    <a:pt x="3101" y="973"/>
                    <a:pt x="3101" y="760"/>
                    <a:pt x="2889" y="638"/>
                  </a:cubicBezTo>
                  <a:lnTo>
                    <a:pt x="1977" y="91"/>
                  </a:lnTo>
                  <a:cubicBezTo>
                    <a:pt x="1870" y="31"/>
                    <a:pt x="1726" y="0"/>
                    <a:pt x="1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6047451" y="3994104"/>
              <a:ext cx="476850" cy="273747"/>
            </a:xfrm>
            <a:custGeom>
              <a:avLst/>
              <a:gdLst/>
              <a:ahLst/>
              <a:cxnLst/>
              <a:rect l="l" t="t" r="r" b="b"/>
              <a:pathLst>
                <a:path w="13345" h="7661" extrusionOk="0">
                  <a:moveTo>
                    <a:pt x="1551" y="0"/>
                  </a:moveTo>
                  <a:cubicBezTo>
                    <a:pt x="1406" y="0"/>
                    <a:pt x="1262" y="31"/>
                    <a:pt x="1155" y="92"/>
                  </a:cubicBezTo>
                  <a:lnTo>
                    <a:pt x="213" y="639"/>
                  </a:lnTo>
                  <a:cubicBezTo>
                    <a:pt x="0" y="760"/>
                    <a:pt x="0" y="973"/>
                    <a:pt x="213" y="1125"/>
                  </a:cubicBezTo>
                  <a:lnTo>
                    <a:pt x="11368" y="7569"/>
                  </a:lnTo>
                  <a:cubicBezTo>
                    <a:pt x="11490" y="7630"/>
                    <a:pt x="11642" y="7660"/>
                    <a:pt x="11790" y="7660"/>
                  </a:cubicBezTo>
                  <a:cubicBezTo>
                    <a:pt x="11938" y="7660"/>
                    <a:pt x="12083" y="7630"/>
                    <a:pt x="12189" y="7569"/>
                  </a:cubicBezTo>
                  <a:lnTo>
                    <a:pt x="13131" y="7022"/>
                  </a:lnTo>
                  <a:cubicBezTo>
                    <a:pt x="13344" y="6900"/>
                    <a:pt x="13344" y="6687"/>
                    <a:pt x="13131" y="6566"/>
                  </a:cubicBezTo>
                  <a:lnTo>
                    <a:pt x="1946" y="92"/>
                  </a:lnTo>
                  <a:cubicBezTo>
                    <a:pt x="1839" y="31"/>
                    <a:pt x="1695" y="0"/>
                    <a:pt x="1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7165042" y="4220288"/>
              <a:ext cx="90189" cy="50133"/>
            </a:xfrm>
            <a:custGeom>
              <a:avLst/>
              <a:gdLst/>
              <a:ahLst/>
              <a:cxnLst/>
              <a:rect l="l" t="t" r="r" b="b"/>
              <a:pathLst>
                <a:path w="2524" h="1403" extrusionOk="0">
                  <a:moveTo>
                    <a:pt x="764" y="0"/>
                  </a:moveTo>
                  <a:cubicBezTo>
                    <a:pt x="616" y="0"/>
                    <a:pt x="472" y="38"/>
                    <a:pt x="365" y="114"/>
                  </a:cubicBezTo>
                  <a:lnTo>
                    <a:pt x="213" y="205"/>
                  </a:lnTo>
                  <a:cubicBezTo>
                    <a:pt x="1" y="327"/>
                    <a:pt x="1" y="540"/>
                    <a:pt x="213" y="661"/>
                  </a:cubicBezTo>
                  <a:lnTo>
                    <a:pt x="1338" y="1300"/>
                  </a:lnTo>
                  <a:cubicBezTo>
                    <a:pt x="1453" y="1372"/>
                    <a:pt x="1595" y="1403"/>
                    <a:pt x="1735" y="1403"/>
                  </a:cubicBezTo>
                  <a:cubicBezTo>
                    <a:pt x="1892" y="1403"/>
                    <a:pt x="2046" y="1364"/>
                    <a:pt x="2159" y="1300"/>
                  </a:cubicBezTo>
                  <a:lnTo>
                    <a:pt x="2311" y="1209"/>
                  </a:lnTo>
                  <a:cubicBezTo>
                    <a:pt x="2523" y="1087"/>
                    <a:pt x="2523" y="874"/>
                    <a:pt x="2311" y="753"/>
                  </a:cubicBezTo>
                  <a:lnTo>
                    <a:pt x="1186" y="114"/>
                  </a:lnTo>
                  <a:cubicBezTo>
                    <a:pt x="1064" y="38"/>
                    <a:pt x="912" y="0"/>
                    <a:pt x="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6636101" y="4248230"/>
              <a:ext cx="186845" cy="105411"/>
            </a:xfrm>
            <a:custGeom>
              <a:avLst/>
              <a:gdLst/>
              <a:ahLst/>
              <a:cxnLst/>
              <a:rect l="l" t="t" r="r" b="b"/>
              <a:pathLst>
                <a:path w="5229" h="2950" extrusionOk="0">
                  <a:moveTo>
                    <a:pt x="1581" y="1"/>
                  </a:moveTo>
                  <a:cubicBezTo>
                    <a:pt x="1437" y="1"/>
                    <a:pt x="1293" y="31"/>
                    <a:pt x="1186" y="92"/>
                  </a:cubicBezTo>
                  <a:lnTo>
                    <a:pt x="244" y="639"/>
                  </a:lnTo>
                  <a:cubicBezTo>
                    <a:pt x="1" y="761"/>
                    <a:pt x="31" y="974"/>
                    <a:pt x="244" y="1095"/>
                  </a:cubicBezTo>
                  <a:lnTo>
                    <a:pt x="3253" y="2858"/>
                  </a:lnTo>
                  <a:cubicBezTo>
                    <a:pt x="3360" y="2919"/>
                    <a:pt x="3504" y="2949"/>
                    <a:pt x="3652" y="2949"/>
                  </a:cubicBezTo>
                  <a:cubicBezTo>
                    <a:pt x="3800" y="2949"/>
                    <a:pt x="3952" y="2919"/>
                    <a:pt x="4074" y="2858"/>
                  </a:cubicBezTo>
                  <a:lnTo>
                    <a:pt x="5016" y="2311"/>
                  </a:lnTo>
                  <a:cubicBezTo>
                    <a:pt x="5229" y="2159"/>
                    <a:pt x="5229" y="1977"/>
                    <a:pt x="5016" y="1825"/>
                  </a:cubicBezTo>
                  <a:lnTo>
                    <a:pt x="1977" y="92"/>
                  </a:lnTo>
                  <a:cubicBezTo>
                    <a:pt x="1870" y="31"/>
                    <a:pt x="172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487312" y="4248516"/>
              <a:ext cx="110842" cy="62496"/>
            </a:xfrm>
            <a:custGeom>
              <a:avLst/>
              <a:gdLst/>
              <a:ahLst/>
              <a:cxnLst/>
              <a:rect l="l" t="t" r="r" b="b"/>
              <a:pathLst>
                <a:path w="3102" h="1749" extrusionOk="0">
                  <a:moveTo>
                    <a:pt x="1577" y="1"/>
                  </a:moveTo>
                  <a:cubicBezTo>
                    <a:pt x="1429" y="1"/>
                    <a:pt x="1277" y="39"/>
                    <a:pt x="1156" y="115"/>
                  </a:cubicBezTo>
                  <a:lnTo>
                    <a:pt x="244" y="662"/>
                  </a:lnTo>
                  <a:cubicBezTo>
                    <a:pt x="1" y="783"/>
                    <a:pt x="1" y="996"/>
                    <a:pt x="244" y="1118"/>
                  </a:cubicBezTo>
                  <a:lnTo>
                    <a:pt x="1156" y="1634"/>
                  </a:lnTo>
                  <a:cubicBezTo>
                    <a:pt x="1262" y="1710"/>
                    <a:pt x="1406" y="1748"/>
                    <a:pt x="1551" y="1748"/>
                  </a:cubicBezTo>
                  <a:cubicBezTo>
                    <a:pt x="1695" y="1748"/>
                    <a:pt x="1840" y="1710"/>
                    <a:pt x="1946" y="1634"/>
                  </a:cubicBezTo>
                  <a:lnTo>
                    <a:pt x="2888" y="1087"/>
                  </a:lnTo>
                  <a:cubicBezTo>
                    <a:pt x="3101" y="966"/>
                    <a:pt x="3101" y="753"/>
                    <a:pt x="2888" y="631"/>
                  </a:cubicBezTo>
                  <a:lnTo>
                    <a:pt x="1976" y="115"/>
                  </a:lnTo>
                  <a:cubicBezTo>
                    <a:pt x="1870" y="39"/>
                    <a:pt x="1726" y="1"/>
                    <a:pt x="1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7090112" y="4248230"/>
              <a:ext cx="117346" cy="65641"/>
            </a:xfrm>
            <a:custGeom>
              <a:avLst/>
              <a:gdLst/>
              <a:ahLst/>
              <a:cxnLst/>
              <a:rect l="l" t="t" r="r" b="b"/>
              <a:pathLst>
                <a:path w="3284" h="1837" extrusionOk="0">
                  <a:moveTo>
                    <a:pt x="1550" y="1"/>
                  </a:moveTo>
                  <a:cubicBezTo>
                    <a:pt x="1406" y="1"/>
                    <a:pt x="1262" y="31"/>
                    <a:pt x="1155" y="92"/>
                  </a:cubicBezTo>
                  <a:lnTo>
                    <a:pt x="243" y="609"/>
                  </a:lnTo>
                  <a:cubicBezTo>
                    <a:pt x="0" y="761"/>
                    <a:pt x="0" y="974"/>
                    <a:pt x="243" y="1095"/>
                  </a:cubicBezTo>
                  <a:lnTo>
                    <a:pt x="1368" y="1734"/>
                  </a:lnTo>
                  <a:cubicBezTo>
                    <a:pt x="1469" y="1805"/>
                    <a:pt x="1603" y="1836"/>
                    <a:pt x="1739" y="1836"/>
                  </a:cubicBezTo>
                  <a:cubicBezTo>
                    <a:pt x="1892" y="1836"/>
                    <a:pt x="2046" y="1798"/>
                    <a:pt x="2158" y="1734"/>
                  </a:cubicBezTo>
                  <a:lnTo>
                    <a:pt x="3070" y="1217"/>
                  </a:lnTo>
                  <a:cubicBezTo>
                    <a:pt x="3283" y="1095"/>
                    <a:pt x="3283" y="882"/>
                    <a:pt x="3070" y="761"/>
                  </a:cubicBezTo>
                  <a:lnTo>
                    <a:pt x="1946" y="92"/>
                  </a:lnTo>
                  <a:cubicBezTo>
                    <a:pt x="1839" y="31"/>
                    <a:pt x="1695" y="1"/>
                    <a:pt x="1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6562243" y="4291680"/>
              <a:ext cx="106483" cy="59780"/>
            </a:xfrm>
            <a:custGeom>
              <a:avLst/>
              <a:gdLst/>
              <a:ahLst/>
              <a:cxnLst/>
              <a:rect l="l" t="t" r="r" b="b"/>
              <a:pathLst>
                <a:path w="2980" h="1673" extrusionOk="0">
                  <a:moveTo>
                    <a:pt x="1551" y="1"/>
                  </a:moveTo>
                  <a:cubicBezTo>
                    <a:pt x="1407" y="1"/>
                    <a:pt x="1262" y="31"/>
                    <a:pt x="1156" y="92"/>
                  </a:cubicBezTo>
                  <a:lnTo>
                    <a:pt x="214" y="639"/>
                  </a:lnTo>
                  <a:cubicBezTo>
                    <a:pt x="1" y="761"/>
                    <a:pt x="1" y="973"/>
                    <a:pt x="214" y="1095"/>
                  </a:cubicBezTo>
                  <a:lnTo>
                    <a:pt x="1034" y="1581"/>
                  </a:lnTo>
                  <a:cubicBezTo>
                    <a:pt x="1141" y="1642"/>
                    <a:pt x="1285" y="1673"/>
                    <a:pt x="1430" y="1673"/>
                  </a:cubicBezTo>
                  <a:cubicBezTo>
                    <a:pt x="1574" y="1673"/>
                    <a:pt x="1718" y="1642"/>
                    <a:pt x="1825" y="1581"/>
                  </a:cubicBezTo>
                  <a:lnTo>
                    <a:pt x="2767" y="1034"/>
                  </a:lnTo>
                  <a:cubicBezTo>
                    <a:pt x="2980" y="913"/>
                    <a:pt x="2980" y="700"/>
                    <a:pt x="2767" y="578"/>
                  </a:cubicBezTo>
                  <a:lnTo>
                    <a:pt x="1946" y="92"/>
                  </a:lnTo>
                  <a:cubicBezTo>
                    <a:pt x="1840" y="31"/>
                    <a:pt x="1696" y="1"/>
                    <a:pt x="1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6755588" y="4230864"/>
              <a:ext cx="218326" cy="123849"/>
            </a:xfrm>
            <a:custGeom>
              <a:avLst/>
              <a:gdLst/>
              <a:ahLst/>
              <a:cxnLst/>
              <a:rect l="l" t="t" r="r" b="b"/>
              <a:pathLst>
                <a:path w="6110" h="3466" extrusionOk="0">
                  <a:moveTo>
                    <a:pt x="1520" y="1"/>
                  </a:moveTo>
                  <a:cubicBezTo>
                    <a:pt x="1376" y="1"/>
                    <a:pt x="1231" y="31"/>
                    <a:pt x="1125" y="92"/>
                  </a:cubicBezTo>
                  <a:lnTo>
                    <a:pt x="213" y="609"/>
                  </a:lnTo>
                  <a:cubicBezTo>
                    <a:pt x="0" y="730"/>
                    <a:pt x="0" y="943"/>
                    <a:pt x="213" y="1095"/>
                  </a:cubicBezTo>
                  <a:lnTo>
                    <a:pt x="4195" y="3375"/>
                  </a:lnTo>
                  <a:cubicBezTo>
                    <a:pt x="4301" y="3435"/>
                    <a:pt x="4446" y="3466"/>
                    <a:pt x="4590" y="3466"/>
                  </a:cubicBezTo>
                  <a:cubicBezTo>
                    <a:pt x="4735" y="3466"/>
                    <a:pt x="4879" y="3435"/>
                    <a:pt x="4985" y="3375"/>
                  </a:cubicBezTo>
                  <a:lnTo>
                    <a:pt x="5897" y="2827"/>
                  </a:lnTo>
                  <a:cubicBezTo>
                    <a:pt x="6110" y="2706"/>
                    <a:pt x="6110" y="2493"/>
                    <a:pt x="5897" y="2372"/>
                  </a:cubicBezTo>
                  <a:lnTo>
                    <a:pt x="1915" y="92"/>
                  </a:lnTo>
                  <a:cubicBezTo>
                    <a:pt x="1809" y="31"/>
                    <a:pt x="1665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6632849" y="4332164"/>
              <a:ext cx="115166" cy="64926"/>
            </a:xfrm>
            <a:custGeom>
              <a:avLst/>
              <a:gdLst/>
              <a:ahLst/>
              <a:cxnLst/>
              <a:rect l="l" t="t" r="r" b="b"/>
              <a:pathLst>
                <a:path w="3223" h="1817" extrusionOk="0">
                  <a:moveTo>
                    <a:pt x="1551" y="0"/>
                  </a:moveTo>
                  <a:cubicBezTo>
                    <a:pt x="1406" y="0"/>
                    <a:pt x="1262" y="38"/>
                    <a:pt x="1156" y="114"/>
                  </a:cubicBezTo>
                  <a:lnTo>
                    <a:pt x="213" y="661"/>
                  </a:lnTo>
                  <a:cubicBezTo>
                    <a:pt x="1" y="783"/>
                    <a:pt x="1" y="995"/>
                    <a:pt x="213" y="1117"/>
                  </a:cubicBezTo>
                  <a:lnTo>
                    <a:pt x="1247" y="1725"/>
                  </a:lnTo>
                  <a:cubicBezTo>
                    <a:pt x="1353" y="1786"/>
                    <a:pt x="1505" y="1816"/>
                    <a:pt x="1657" y="1816"/>
                  </a:cubicBezTo>
                  <a:cubicBezTo>
                    <a:pt x="1809" y="1816"/>
                    <a:pt x="1961" y="1786"/>
                    <a:pt x="2068" y="1725"/>
                  </a:cubicBezTo>
                  <a:lnTo>
                    <a:pt x="3010" y="1178"/>
                  </a:lnTo>
                  <a:cubicBezTo>
                    <a:pt x="3223" y="1056"/>
                    <a:pt x="3223" y="844"/>
                    <a:pt x="3010" y="692"/>
                  </a:cubicBezTo>
                  <a:lnTo>
                    <a:pt x="1946" y="114"/>
                  </a:lnTo>
                  <a:cubicBezTo>
                    <a:pt x="1840" y="38"/>
                    <a:pt x="1695" y="0"/>
                    <a:pt x="1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6785996" y="4334058"/>
              <a:ext cx="115166" cy="64104"/>
            </a:xfrm>
            <a:custGeom>
              <a:avLst/>
              <a:gdLst/>
              <a:ahLst/>
              <a:cxnLst/>
              <a:rect l="l" t="t" r="r" b="b"/>
              <a:pathLst>
                <a:path w="3223" h="1794" extrusionOk="0">
                  <a:moveTo>
                    <a:pt x="1577" y="0"/>
                  </a:moveTo>
                  <a:cubicBezTo>
                    <a:pt x="1429" y="0"/>
                    <a:pt x="1277" y="31"/>
                    <a:pt x="1156" y="91"/>
                  </a:cubicBezTo>
                  <a:lnTo>
                    <a:pt x="213" y="639"/>
                  </a:lnTo>
                  <a:cubicBezTo>
                    <a:pt x="0" y="791"/>
                    <a:pt x="0" y="1003"/>
                    <a:pt x="213" y="1125"/>
                  </a:cubicBezTo>
                  <a:lnTo>
                    <a:pt x="1247" y="1702"/>
                  </a:lnTo>
                  <a:cubicBezTo>
                    <a:pt x="1353" y="1763"/>
                    <a:pt x="1497" y="1794"/>
                    <a:pt x="1642" y="1794"/>
                  </a:cubicBezTo>
                  <a:cubicBezTo>
                    <a:pt x="1786" y="1794"/>
                    <a:pt x="1931" y="1763"/>
                    <a:pt x="2037" y="1702"/>
                  </a:cubicBezTo>
                  <a:lnTo>
                    <a:pt x="2979" y="1155"/>
                  </a:lnTo>
                  <a:cubicBezTo>
                    <a:pt x="3222" y="1034"/>
                    <a:pt x="3222" y="821"/>
                    <a:pt x="2979" y="699"/>
                  </a:cubicBezTo>
                  <a:lnTo>
                    <a:pt x="1976" y="91"/>
                  </a:lnTo>
                  <a:cubicBezTo>
                    <a:pt x="1870" y="31"/>
                    <a:pt x="1725" y="0"/>
                    <a:pt x="1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6939144" y="4336238"/>
              <a:ext cx="117346" cy="65998"/>
            </a:xfrm>
            <a:custGeom>
              <a:avLst/>
              <a:gdLst/>
              <a:ahLst/>
              <a:cxnLst/>
              <a:rect l="l" t="t" r="r" b="b"/>
              <a:pathLst>
                <a:path w="3284" h="1847" extrusionOk="0">
                  <a:moveTo>
                    <a:pt x="1520" y="0"/>
                  </a:moveTo>
                  <a:cubicBezTo>
                    <a:pt x="1376" y="0"/>
                    <a:pt x="1231" y="30"/>
                    <a:pt x="1125" y="91"/>
                  </a:cubicBezTo>
                  <a:lnTo>
                    <a:pt x="213" y="638"/>
                  </a:lnTo>
                  <a:cubicBezTo>
                    <a:pt x="0" y="760"/>
                    <a:pt x="0" y="973"/>
                    <a:pt x="213" y="1094"/>
                  </a:cubicBezTo>
                  <a:lnTo>
                    <a:pt x="1338" y="1733"/>
                  </a:lnTo>
                  <a:cubicBezTo>
                    <a:pt x="1459" y="1809"/>
                    <a:pt x="1604" y="1847"/>
                    <a:pt x="1748" y="1847"/>
                  </a:cubicBezTo>
                  <a:cubicBezTo>
                    <a:pt x="1892" y="1847"/>
                    <a:pt x="2037" y="1809"/>
                    <a:pt x="2158" y="1733"/>
                  </a:cubicBezTo>
                  <a:lnTo>
                    <a:pt x="3040" y="1216"/>
                  </a:lnTo>
                  <a:cubicBezTo>
                    <a:pt x="3283" y="1094"/>
                    <a:pt x="3283" y="881"/>
                    <a:pt x="3040" y="760"/>
                  </a:cubicBezTo>
                  <a:lnTo>
                    <a:pt x="1915" y="91"/>
                  </a:lnTo>
                  <a:cubicBezTo>
                    <a:pt x="1809" y="30"/>
                    <a:pt x="1664" y="0"/>
                    <a:pt x="1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6711066" y="4377508"/>
              <a:ext cx="114058" cy="64104"/>
            </a:xfrm>
            <a:custGeom>
              <a:avLst/>
              <a:gdLst/>
              <a:ahLst/>
              <a:cxnLst/>
              <a:rect l="l" t="t" r="r" b="b"/>
              <a:pathLst>
                <a:path w="3192" h="1794" extrusionOk="0">
                  <a:moveTo>
                    <a:pt x="1554" y="0"/>
                  </a:moveTo>
                  <a:cubicBezTo>
                    <a:pt x="1406" y="0"/>
                    <a:pt x="1262" y="30"/>
                    <a:pt x="1155" y="91"/>
                  </a:cubicBezTo>
                  <a:lnTo>
                    <a:pt x="213" y="638"/>
                  </a:lnTo>
                  <a:cubicBezTo>
                    <a:pt x="0" y="790"/>
                    <a:pt x="0" y="1003"/>
                    <a:pt x="213" y="1125"/>
                  </a:cubicBezTo>
                  <a:lnTo>
                    <a:pt x="1246" y="1702"/>
                  </a:lnTo>
                  <a:cubicBezTo>
                    <a:pt x="1353" y="1763"/>
                    <a:pt x="1497" y="1793"/>
                    <a:pt x="1642" y="1793"/>
                  </a:cubicBezTo>
                  <a:cubicBezTo>
                    <a:pt x="1786" y="1793"/>
                    <a:pt x="1930" y="1763"/>
                    <a:pt x="2037" y="1702"/>
                  </a:cubicBezTo>
                  <a:lnTo>
                    <a:pt x="2979" y="1155"/>
                  </a:lnTo>
                  <a:cubicBezTo>
                    <a:pt x="3192" y="1034"/>
                    <a:pt x="3192" y="821"/>
                    <a:pt x="2979" y="699"/>
                  </a:cubicBezTo>
                  <a:lnTo>
                    <a:pt x="1976" y="91"/>
                  </a:lnTo>
                  <a:cubicBezTo>
                    <a:pt x="1854" y="30"/>
                    <a:pt x="1702" y="0"/>
                    <a:pt x="1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6864178" y="4378866"/>
              <a:ext cx="118453" cy="66820"/>
            </a:xfrm>
            <a:custGeom>
              <a:avLst/>
              <a:gdLst/>
              <a:ahLst/>
              <a:cxnLst/>
              <a:rect l="l" t="t" r="r" b="b"/>
              <a:pathLst>
                <a:path w="3315" h="1870" extrusionOk="0">
                  <a:moveTo>
                    <a:pt x="1555" y="0"/>
                  </a:moveTo>
                  <a:cubicBezTo>
                    <a:pt x="1407" y="0"/>
                    <a:pt x="1262" y="38"/>
                    <a:pt x="1156" y="114"/>
                  </a:cubicBezTo>
                  <a:lnTo>
                    <a:pt x="214" y="661"/>
                  </a:lnTo>
                  <a:cubicBezTo>
                    <a:pt x="1" y="783"/>
                    <a:pt x="1" y="996"/>
                    <a:pt x="214" y="1117"/>
                  </a:cubicBezTo>
                  <a:lnTo>
                    <a:pt x="1338" y="1755"/>
                  </a:lnTo>
                  <a:cubicBezTo>
                    <a:pt x="1445" y="1831"/>
                    <a:pt x="1589" y="1869"/>
                    <a:pt x="1737" y="1869"/>
                  </a:cubicBezTo>
                  <a:cubicBezTo>
                    <a:pt x="1886" y="1869"/>
                    <a:pt x="2037" y="1831"/>
                    <a:pt x="2159" y="1755"/>
                  </a:cubicBezTo>
                  <a:lnTo>
                    <a:pt x="3101" y="1208"/>
                  </a:lnTo>
                  <a:cubicBezTo>
                    <a:pt x="3314" y="1087"/>
                    <a:pt x="3314" y="874"/>
                    <a:pt x="3101" y="752"/>
                  </a:cubicBezTo>
                  <a:lnTo>
                    <a:pt x="1977" y="114"/>
                  </a:lnTo>
                  <a:cubicBezTo>
                    <a:pt x="1855" y="38"/>
                    <a:pt x="1703" y="0"/>
                    <a:pt x="1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6789248" y="4423102"/>
              <a:ext cx="118418" cy="66284"/>
            </a:xfrm>
            <a:custGeom>
              <a:avLst/>
              <a:gdLst/>
              <a:ahLst/>
              <a:cxnLst/>
              <a:rect l="l" t="t" r="r" b="b"/>
              <a:pathLst>
                <a:path w="3314" h="1855" extrusionOk="0">
                  <a:moveTo>
                    <a:pt x="1551" y="1"/>
                  </a:moveTo>
                  <a:cubicBezTo>
                    <a:pt x="1406" y="1"/>
                    <a:pt x="1262" y="31"/>
                    <a:pt x="1156" y="92"/>
                  </a:cubicBezTo>
                  <a:lnTo>
                    <a:pt x="213" y="639"/>
                  </a:lnTo>
                  <a:cubicBezTo>
                    <a:pt x="1" y="761"/>
                    <a:pt x="1" y="973"/>
                    <a:pt x="213" y="1095"/>
                  </a:cubicBezTo>
                  <a:lnTo>
                    <a:pt x="1338" y="1764"/>
                  </a:lnTo>
                  <a:cubicBezTo>
                    <a:pt x="1444" y="1824"/>
                    <a:pt x="1589" y="1855"/>
                    <a:pt x="1737" y="1855"/>
                  </a:cubicBezTo>
                  <a:cubicBezTo>
                    <a:pt x="1885" y="1855"/>
                    <a:pt x="2037" y="1824"/>
                    <a:pt x="2159" y="1764"/>
                  </a:cubicBezTo>
                  <a:lnTo>
                    <a:pt x="3101" y="1216"/>
                  </a:lnTo>
                  <a:cubicBezTo>
                    <a:pt x="3314" y="1065"/>
                    <a:pt x="3314" y="882"/>
                    <a:pt x="3101" y="730"/>
                  </a:cubicBezTo>
                  <a:lnTo>
                    <a:pt x="1946" y="92"/>
                  </a:lnTo>
                  <a:cubicBezTo>
                    <a:pt x="1840" y="31"/>
                    <a:pt x="1695" y="1"/>
                    <a:pt x="1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7011894" y="4133137"/>
              <a:ext cx="86937" cy="47810"/>
            </a:xfrm>
            <a:custGeom>
              <a:avLst/>
              <a:gdLst/>
              <a:ahLst/>
              <a:cxnLst/>
              <a:rect l="l" t="t" r="r" b="b"/>
              <a:pathLst>
                <a:path w="2433" h="1338" extrusionOk="0">
                  <a:moveTo>
                    <a:pt x="791" y="0"/>
                  </a:moveTo>
                  <a:cubicBezTo>
                    <a:pt x="647" y="0"/>
                    <a:pt x="502" y="30"/>
                    <a:pt x="396" y="91"/>
                  </a:cubicBezTo>
                  <a:lnTo>
                    <a:pt x="244" y="182"/>
                  </a:lnTo>
                  <a:cubicBezTo>
                    <a:pt x="1" y="304"/>
                    <a:pt x="1" y="517"/>
                    <a:pt x="244" y="638"/>
                  </a:cubicBezTo>
                  <a:lnTo>
                    <a:pt x="1277" y="1246"/>
                  </a:lnTo>
                  <a:cubicBezTo>
                    <a:pt x="1384" y="1307"/>
                    <a:pt x="1528" y="1337"/>
                    <a:pt x="1673" y="1337"/>
                  </a:cubicBezTo>
                  <a:cubicBezTo>
                    <a:pt x="1817" y="1337"/>
                    <a:pt x="1961" y="1307"/>
                    <a:pt x="2068" y="1246"/>
                  </a:cubicBezTo>
                  <a:lnTo>
                    <a:pt x="2220" y="1155"/>
                  </a:lnTo>
                  <a:cubicBezTo>
                    <a:pt x="2432" y="1003"/>
                    <a:pt x="2432" y="790"/>
                    <a:pt x="2220" y="669"/>
                  </a:cubicBezTo>
                  <a:lnTo>
                    <a:pt x="1186" y="91"/>
                  </a:lnTo>
                  <a:cubicBezTo>
                    <a:pt x="1080" y="30"/>
                    <a:pt x="935" y="0"/>
                    <a:pt x="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7013002" y="4290894"/>
              <a:ext cx="120597" cy="68178"/>
            </a:xfrm>
            <a:custGeom>
              <a:avLst/>
              <a:gdLst/>
              <a:ahLst/>
              <a:cxnLst/>
              <a:rect l="l" t="t" r="r" b="b"/>
              <a:pathLst>
                <a:path w="3375" h="1908" extrusionOk="0">
                  <a:moveTo>
                    <a:pt x="1626" y="0"/>
                  </a:moveTo>
                  <a:cubicBezTo>
                    <a:pt x="1482" y="0"/>
                    <a:pt x="1338" y="38"/>
                    <a:pt x="1216" y="114"/>
                  </a:cubicBezTo>
                  <a:lnTo>
                    <a:pt x="213" y="692"/>
                  </a:lnTo>
                  <a:cubicBezTo>
                    <a:pt x="0" y="813"/>
                    <a:pt x="0" y="1026"/>
                    <a:pt x="213" y="1178"/>
                  </a:cubicBezTo>
                  <a:lnTo>
                    <a:pt x="1338" y="1816"/>
                  </a:lnTo>
                  <a:cubicBezTo>
                    <a:pt x="1444" y="1877"/>
                    <a:pt x="1588" y="1907"/>
                    <a:pt x="1733" y="1907"/>
                  </a:cubicBezTo>
                  <a:cubicBezTo>
                    <a:pt x="1877" y="1907"/>
                    <a:pt x="2022" y="1877"/>
                    <a:pt x="2128" y="1816"/>
                  </a:cubicBezTo>
                  <a:lnTo>
                    <a:pt x="3161" y="1208"/>
                  </a:lnTo>
                  <a:cubicBezTo>
                    <a:pt x="3374" y="1087"/>
                    <a:pt x="3374" y="874"/>
                    <a:pt x="3161" y="752"/>
                  </a:cubicBezTo>
                  <a:lnTo>
                    <a:pt x="2037" y="114"/>
                  </a:lnTo>
                  <a:cubicBezTo>
                    <a:pt x="1915" y="38"/>
                    <a:pt x="1771" y="0"/>
                    <a:pt x="1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6639388" y="3735619"/>
              <a:ext cx="615850" cy="372547"/>
            </a:xfrm>
            <a:custGeom>
              <a:avLst/>
              <a:gdLst/>
              <a:ahLst/>
              <a:cxnLst/>
              <a:rect l="l" t="t" r="r" b="b"/>
              <a:pathLst>
                <a:path w="17235" h="10426" extrusionOk="0">
                  <a:moveTo>
                    <a:pt x="0" y="0"/>
                  </a:moveTo>
                  <a:lnTo>
                    <a:pt x="0" y="395"/>
                  </a:lnTo>
                  <a:lnTo>
                    <a:pt x="17234" y="10426"/>
                  </a:lnTo>
                  <a:lnTo>
                    <a:pt x="17234" y="100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6639388" y="2786364"/>
              <a:ext cx="1119821" cy="1308810"/>
            </a:xfrm>
            <a:custGeom>
              <a:avLst/>
              <a:gdLst/>
              <a:ahLst/>
              <a:cxnLst/>
              <a:rect l="l" t="t" r="r" b="b"/>
              <a:pathLst>
                <a:path w="31339" h="36628" extrusionOk="0">
                  <a:moveTo>
                    <a:pt x="7903" y="1"/>
                  </a:moveTo>
                  <a:cubicBezTo>
                    <a:pt x="7920" y="11"/>
                    <a:pt x="7938" y="21"/>
                    <a:pt x="7956" y="31"/>
                  </a:cubicBezTo>
                  <a:lnTo>
                    <a:pt x="7956" y="31"/>
                  </a:lnTo>
                  <a:cubicBezTo>
                    <a:pt x="7938" y="21"/>
                    <a:pt x="7921" y="10"/>
                    <a:pt x="7903" y="1"/>
                  </a:cubicBezTo>
                  <a:close/>
                  <a:moveTo>
                    <a:pt x="7956" y="31"/>
                  </a:moveTo>
                  <a:lnTo>
                    <a:pt x="7956" y="31"/>
                  </a:lnTo>
                  <a:cubicBezTo>
                    <a:pt x="8204" y="180"/>
                    <a:pt x="8395" y="379"/>
                    <a:pt x="8480" y="578"/>
                  </a:cubicBezTo>
                  <a:cubicBezTo>
                    <a:pt x="8663" y="912"/>
                    <a:pt x="9970" y="4773"/>
                    <a:pt x="11125" y="8177"/>
                  </a:cubicBezTo>
                  <a:cubicBezTo>
                    <a:pt x="12402" y="11976"/>
                    <a:pt x="13617" y="15563"/>
                    <a:pt x="13800" y="15989"/>
                  </a:cubicBezTo>
                  <a:cubicBezTo>
                    <a:pt x="14073" y="16505"/>
                    <a:pt x="14104" y="17083"/>
                    <a:pt x="13921" y="17539"/>
                  </a:cubicBezTo>
                  <a:cubicBezTo>
                    <a:pt x="13739" y="17934"/>
                    <a:pt x="13344" y="18299"/>
                    <a:pt x="12797" y="18633"/>
                  </a:cubicBezTo>
                  <a:lnTo>
                    <a:pt x="0" y="26597"/>
                  </a:lnTo>
                  <a:lnTo>
                    <a:pt x="17234" y="36627"/>
                  </a:lnTo>
                  <a:lnTo>
                    <a:pt x="30001" y="28664"/>
                  </a:lnTo>
                  <a:cubicBezTo>
                    <a:pt x="30578" y="28329"/>
                    <a:pt x="30973" y="27964"/>
                    <a:pt x="31156" y="27569"/>
                  </a:cubicBezTo>
                  <a:cubicBezTo>
                    <a:pt x="31338" y="27144"/>
                    <a:pt x="31308" y="26536"/>
                    <a:pt x="31034" y="26019"/>
                  </a:cubicBezTo>
                  <a:cubicBezTo>
                    <a:pt x="30852" y="25594"/>
                    <a:pt x="29636" y="22007"/>
                    <a:pt x="28359" y="18207"/>
                  </a:cubicBezTo>
                  <a:cubicBezTo>
                    <a:pt x="27204" y="14803"/>
                    <a:pt x="25867" y="10943"/>
                    <a:pt x="25715" y="10609"/>
                  </a:cubicBezTo>
                  <a:cubicBezTo>
                    <a:pt x="25624" y="10396"/>
                    <a:pt x="25411" y="10183"/>
                    <a:pt x="25137" y="10031"/>
                  </a:cubicBezTo>
                  <a:cubicBezTo>
                    <a:pt x="20717" y="7458"/>
                    <a:pt x="12436" y="2622"/>
                    <a:pt x="7956" y="3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6804470" y="2783113"/>
              <a:ext cx="615850" cy="392128"/>
            </a:xfrm>
            <a:custGeom>
              <a:avLst/>
              <a:gdLst/>
              <a:ahLst/>
              <a:cxnLst/>
              <a:rect l="l" t="t" r="r" b="b"/>
              <a:pathLst>
                <a:path w="17235" h="10974" extrusionOk="0">
                  <a:moveTo>
                    <a:pt x="0" y="0"/>
                  </a:moveTo>
                  <a:lnTo>
                    <a:pt x="0" y="943"/>
                  </a:lnTo>
                  <a:lnTo>
                    <a:pt x="17235" y="10973"/>
                  </a:lnTo>
                  <a:lnTo>
                    <a:pt x="17235" y="10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6804470" y="2733159"/>
              <a:ext cx="753777" cy="408387"/>
            </a:xfrm>
            <a:custGeom>
              <a:avLst/>
              <a:gdLst/>
              <a:ahLst/>
              <a:cxnLst/>
              <a:rect l="l" t="t" r="r" b="b"/>
              <a:pathLst>
                <a:path w="21095" h="11429" extrusionOk="0">
                  <a:moveTo>
                    <a:pt x="3860" y="486"/>
                  </a:moveTo>
                  <a:cubicBezTo>
                    <a:pt x="3253" y="122"/>
                    <a:pt x="2401" y="0"/>
                    <a:pt x="1520" y="517"/>
                  </a:cubicBezTo>
                  <a:lnTo>
                    <a:pt x="0" y="1398"/>
                  </a:lnTo>
                  <a:lnTo>
                    <a:pt x="17235" y="11429"/>
                  </a:lnTo>
                  <a:lnTo>
                    <a:pt x="18754" y="10547"/>
                  </a:lnTo>
                  <a:cubicBezTo>
                    <a:pt x="19636" y="10031"/>
                    <a:pt x="20487" y="10152"/>
                    <a:pt x="21095" y="10517"/>
                  </a:cubicBezTo>
                  <a:close/>
                </a:path>
              </a:pathLst>
            </a:custGeom>
            <a:solidFill>
              <a:srgbClr val="E3E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7255193" y="3097875"/>
              <a:ext cx="538739" cy="1010301"/>
            </a:xfrm>
            <a:custGeom>
              <a:avLst/>
              <a:gdLst/>
              <a:ahLst/>
              <a:cxnLst/>
              <a:rect l="l" t="t" r="r" b="b"/>
              <a:pathLst>
                <a:path w="15077" h="28274" extrusionOk="0">
                  <a:moveTo>
                    <a:pt x="7356" y="0"/>
                  </a:moveTo>
                  <a:cubicBezTo>
                    <a:pt x="6971" y="0"/>
                    <a:pt x="6557" y="100"/>
                    <a:pt x="6140" y="340"/>
                  </a:cubicBezTo>
                  <a:lnTo>
                    <a:pt x="4621" y="1222"/>
                  </a:lnTo>
                  <a:lnTo>
                    <a:pt x="4621" y="2164"/>
                  </a:lnTo>
                  <a:lnTo>
                    <a:pt x="6140" y="1313"/>
                  </a:lnTo>
                  <a:cubicBezTo>
                    <a:pt x="6431" y="1140"/>
                    <a:pt x="6730" y="1068"/>
                    <a:pt x="7015" y="1068"/>
                  </a:cubicBezTo>
                  <a:cubicBezTo>
                    <a:pt x="7681" y="1068"/>
                    <a:pt x="8268" y="1464"/>
                    <a:pt x="8481" y="1891"/>
                  </a:cubicBezTo>
                  <a:cubicBezTo>
                    <a:pt x="8663" y="2225"/>
                    <a:pt x="9970" y="6085"/>
                    <a:pt x="11125" y="9489"/>
                  </a:cubicBezTo>
                  <a:cubicBezTo>
                    <a:pt x="12402" y="13289"/>
                    <a:pt x="13618" y="16876"/>
                    <a:pt x="13800" y="17301"/>
                  </a:cubicBezTo>
                  <a:cubicBezTo>
                    <a:pt x="14074" y="17818"/>
                    <a:pt x="14104" y="18426"/>
                    <a:pt x="13922" y="18851"/>
                  </a:cubicBezTo>
                  <a:cubicBezTo>
                    <a:pt x="13739" y="19246"/>
                    <a:pt x="13344" y="19611"/>
                    <a:pt x="12797" y="19946"/>
                  </a:cubicBezTo>
                  <a:lnTo>
                    <a:pt x="0" y="27909"/>
                  </a:lnTo>
                  <a:lnTo>
                    <a:pt x="0" y="28274"/>
                  </a:lnTo>
                  <a:lnTo>
                    <a:pt x="12797" y="20918"/>
                  </a:lnTo>
                  <a:cubicBezTo>
                    <a:pt x="13648" y="20402"/>
                    <a:pt x="14256" y="19763"/>
                    <a:pt x="14590" y="18973"/>
                  </a:cubicBezTo>
                  <a:cubicBezTo>
                    <a:pt x="15077" y="17879"/>
                    <a:pt x="14803" y="16936"/>
                    <a:pt x="14560" y="16480"/>
                  </a:cubicBezTo>
                  <a:cubicBezTo>
                    <a:pt x="14378" y="16085"/>
                    <a:pt x="13071" y="12195"/>
                    <a:pt x="11885" y="8760"/>
                  </a:cubicBezTo>
                  <a:cubicBezTo>
                    <a:pt x="10396" y="4322"/>
                    <a:pt x="9423" y="1435"/>
                    <a:pt x="9241" y="1070"/>
                  </a:cubicBezTo>
                  <a:cubicBezTo>
                    <a:pt x="8966" y="520"/>
                    <a:pt x="8235" y="0"/>
                    <a:pt x="7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8599789" y="3837706"/>
              <a:ext cx="126029" cy="270459"/>
            </a:xfrm>
            <a:custGeom>
              <a:avLst/>
              <a:gdLst/>
              <a:ahLst/>
              <a:cxnLst/>
              <a:rect l="l" t="t" r="r" b="b"/>
              <a:pathLst>
                <a:path w="3527" h="7569" extrusionOk="0">
                  <a:moveTo>
                    <a:pt x="3526" y="0"/>
                  </a:moveTo>
                  <a:lnTo>
                    <a:pt x="1976" y="487"/>
                  </a:lnTo>
                  <a:lnTo>
                    <a:pt x="912" y="6353"/>
                  </a:lnTo>
                  <a:cubicBezTo>
                    <a:pt x="792" y="7014"/>
                    <a:pt x="434" y="7437"/>
                    <a:pt x="15" y="7565"/>
                  </a:cubicBezTo>
                  <a:lnTo>
                    <a:pt x="15" y="7565"/>
                  </a:lnTo>
                  <a:cubicBezTo>
                    <a:pt x="527" y="7413"/>
                    <a:pt x="1039" y="7233"/>
                    <a:pt x="1550" y="7083"/>
                  </a:cubicBezTo>
                  <a:cubicBezTo>
                    <a:pt x="2006" y="6931"/>
                    <a:pt x="2341" y="6505"/>
                    <a:pt x="2462" y="5867"/>
                  </a:cubicBezTo>
                  <a:lnTo>
                    <a:pt x="3526" y="0"/>
                  </a:lnTo>
                  <a:close/>
                  <a:moveTo>
                    <a:pt x="15" y="7565"/>
                  </a:moveTo>
                  <a:cubicBezTo>
                    <a:pt x="10" y="7566"/>
                    <a:pt x="5" y="7567"/>
                    <a:pt x="0" y="7569"/>
                  </a:cubicBezTo>
                  <a:cubicBezTo>
                    <a:pt x="5" y="7568"/>
                    <a:pt x="10" y="7566"/>
                    <a:pt x="15" y="75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6472126" y="486013"/>
              <a:ext cx="2592572" cy="3369146"/>
            </a:xfrm>
            <a:custGeom>
              <a:avLst/>
              <a:gdLst/>
              <a:ahLst/>
              <a:cxnLst/>
              <a:rect l="l" t="t" r="r" b="b"/>
              <a:pathLst>
                <a:path w="72555" h="94288" extrusionOk="0">
                  <a:moveTo>
                    <a:pt x="71126" y="39789"/>
                  </a:moveTo>
                  <a:lnTo>
                    <a:pt x="2614" y="244"/>
                  </a:lnTo>
                  <a:cubicBezTo>
                    <a:pt x="2249" y="31"/>
                    <a:pt x="1885" y="1"/>
                    <a:pt x="1581" y="92"/>
                  </a:cubicBezTo>
                  <a:cubicBezTo>
                    <a:pt x="1064" y="244"/>
                    <a:pt x="547" y="426"/>
                    <a:pt x="0" y="578"/>
                  </a:cubicBezTo>
                  <a:cubicBezTo>
                    <a:pt x="334" y="487"/>
                    <a:pt x="669" y="517"/>
                    <a:pt x="1034" y="730"/>
                  </a:cubicBezTo>
                  <a:lnTo>
                    <a:pt x="69546" y="40305"/>
                  </a:lnTo>
                  <a:cubicBezTo>
                    <a:pt x="70427" y="40792"/>
                    <a:pt x="70974" y="42099"/>
                    <a:pt x="70761" y="43193"/>
                  </a:cubicBezTo>
                  <a:lnTo>
                    <a:pt x="61521" y="94288"/>
                  </a:lnTo>
                  <a:lnTo>
                    <a:pt x="63071" y="93801"/>
                  </a:lnTo>
                  <a:lnTo>
                    <a:pt x="72342" y="42676"/>
                  </a:lnTo>
                  <a:cubicBezTo>
                    <a:pt x="72555" y="41612"/>
                    <a:pt x="72008" y="40305"/>
                    <a:pt x="71126" y="397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6063745" y="2376912"/>
              <a:ext cx="2606722" cy="1733241"/>
            </a:xfrm>
            <a:custGeom>
              <a:avLst/>
              <a:gdLst/>
              <a:ahLst/>
              <a:cxnLst/>
              <a:rect l="l" t="t" r="r" b="b"/>
              <a:pathLst>
                <a:path w="72951" h="48506" extrusionOk="0">
                  <a:moveTo>
                    <a:pt x="1247" y="0"/>
                  </a:moveTo>
                  <a:lnTo>
                    <a:pt x="183" y="5867"/>
                  </a:lnTo>
                  <a:cubicBezTo>
                    <a:pt x="0" y="6961"/>
                    <a:pt x="547" y="8238"/>
                    <a:pt x="1429" y="8754"/>
                  </a:cubicBezTo>
                  <a:lnTo>
                    <a:pt x="69941" y="48299"/>
                  </a:lnTo>
                  <a:cubicBezTo>
                    <a:pt x="70181" y="48440"/>
                    <a:pt x="70418" y="48506"/>
                    <a:pt x="70642" y="48506"/>
                  </a:cubicBezTo>
                  <a:cubicBezTo>
                    <a:pt x="71238" y="48506"/>
                    <a:pt x="71731" y="48032"/>
                    <a:pt x="71886" y="47235"/>
                  </a:cubicBezTo>
                  <a:lnTo>
                    <a:pt x="72950" y="4136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6108267" y="494695"/>
              <a:ext cx="2899978" cy="3360463"/>
            </a:xfrm>
            <a:custGeom>
              <a:avLst/>
              <a:gdLst/>
              <a:ahLst/>
              <a:cxnLst/>
              <a:rect l="l" t="t" r="r" b="b"/>
              <a:pathLst>
                <a:path w="81158" h="94045" extrusionOk="0">
                  <a:moveTo>
                    <a:pt x="79729" y="40062"/>
                  </a:moveTo>
                  <a:lnTo>
                    <a:pt x="11217" y="487"/>
                  </a:lnTo>
                  <a:cubicBezTo>
                    <a:pt x="10335" y="1"/>
                    <a:pt x="9484" y="457"/>
                    <a:pt x="9271" y="1551"/>
                  </a:cubicBezTo>
                  <a:lnTo>
                    <a:pt x="1" y="52676"/>
                  </a:lnTo>
                  <a:lnTo>
                    <a:pt x="71704" y="94045"/>
                  </a:lnTo>
                  <a:lnTo>
                    <a:pt x="80944" y="42950"/>
                  </a:lnTo>
                  <a:cubicBezTo>
                    <a:pt x="81157" y="41856"/>
                    <a:pt x="80610" y="40549"/>
                    <a:pt x="79729" y="400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6488420" y="605500"/>
              <a:ext cx="2441602" cy="1497763"/>
            </a:xfrm>
            <a:custGeom>
              <a:avLst/>
              <a:gdLst/>
              <a:ahLst/>
              <a:cxnLst/>
              <a:rect l="l" t="t" r="r" b="b"/>
              <a:pathLst>
                <a:path w="68330" h="41916" extrusionOk="0">
                  <a:moveTo>
                    <a:pt x="486" y="0"/>
                  </a:moveTo>
                  <a:lnTo>
                    <a:pt x="0" y="2766"/>
                  </a:lnTo>
                  <a:lnTo>
                    <a:pt x="67813" y="41916"/>
                  </a:lnTo>
                  <a:lnTo>
                    <a:pt x="68330" y="39180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6459084" y="654989"/>
              <a:ext cx="2452464" cy="1610106"/>
            </a:xfrm>
            <a:custGeom>
              <a:avLst/>
              <a:gdLst/>
              <a:ahLst/>
              <a:cxnLst/>
              <a:rect l="l" t="t" r="r" b="b"/>
              <a:pathLst>
                <a:path w="68634" h="45060" extrusionOk="0">
                  <a:moveTo>
                    <a:pt x="2921" y="1"/>
                  </a:moveTo>
                  <a:cubicBezTo>
                    <a:pt x="2736" y="1"/>
                    <a:pt x="2565" y="103"/>
                    <a:pt x="2462" y="287"/>
                  </a:cubicBezTo>
                  <a:lnTo>
                    <a:pt x="1794" y="1959"/>
                  </a:lnTo>
                  <a:lnTo>
                    <a:pt x="821" y="1381"/>
                  </a:lnTo>
                  <a:lnTo>
                    <a:pt x="0" y="5880"/>
                  </a:lnTo>
                  <a:lnTo>
                    <a:pt x="67844" y="45060"/>
                  </a:lnTo>
                  <a:lnTo>
                    <a:pt x="68634" y="40531"/>
                  </a:lnTo>
                  <a:lnTo>
                    <a:pt x="13891" y="8919"/>
                  </a:lnTo>
                  <a:lnTo>
                    <a:pt x="13891" y="6883"/>
                  </a:lnTo>
                  <a:cubicBezTo>
                    <a:pt x="13891" y="6518"/>
                    <a:pt x="13648" y="6123"/>
                    <a:pt x="13405" y="5971"/>
                  </a:cubicBezTo>
                  <a:lnTo>
                    <a:pt x="3192" y="74"/>
                  </a:lnTo>
                  <a:cubicBezTo>
                    <a:pt x="3103" y="25"/>
                    <a:pt x="3010" y="1"/>
                    <a:pt x="2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6973875" y="920299"/>
              <a:ext cx="56529" cy="77468"/>
            </a:xfrm>
            <a:custGeom>
              <a:avLst/>
              <a:gdLst/>
              <a:ahLst/>
              <a:cxnLst/>
              <a:rect l="l" t="t" r="r" b="b"/>
              <a:pathLst>
                <a:path w="1582" h="2168" extrusionOk="0">
                  <a:moveTo>
                    <a:pt x="264" y="1"/>
                  </a:moveTo>
                  <a:cubicBezTo>
                    <a:pt x="146" y="1"/>
                    <a:pt x="62" y="97"/>
                    <a:pt x="62" y="278"/>
                  </a:cubicBezTo>
                  <a:lnTo>
                    <a:pt x="31" y="1008"/>
                  </a:lnTo>
                  <a:cubicBezTo>
                    <a:pt x="1" y="1221"/>
                    <a:pt x="153" y="1494"/>
                    <a:pt x="335" y="1616"/>
                  </a:cubicBezTo>
                  <a:lnTo>
                    <a:pt x="1217" y="2133"/>
                  </a:lnTo>
                  <a:cubicBezTo>
                    <a:pt x="1263" y="2156"/>
                    <a:pt x="1308" y="2167"/>
                    <a:pt x="1349" y="2167"/>
                  </a:cubicBezTo>
                  <a:cubicBezTo>
                    <a:pt x="1467" y="2167"/>
                    <a:pt x="1551" y="2071"/>
                    <a:pt x="1551" y="1889"/>
                  </a:cubicBezTo>
                  <a:lnTo>
                    <a:pt x="1582" y="1160"/>
                  </a:lnTo>
                  <a:cubicBezTo>
                    <a:pt x="1582" y="917"/>
                    <a:pt x="1460" y="643"/>
                    <a:pt x="1278" y="552"/>
                  </a:cubicBezTo>
                  <a:lnTo>
                    <a:pt x="396" y="35"/>
                  </a:lnTo>
                  <a:cubicBezTo>
                    <a:pt x="350" y="12"/>
                    <a:pt x="305" y="1"/>
                    <a:pt x="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8771374" y="2138651"/>
              <a:ext cx="66284" cy="45023"/>
            </a:xfrm>
            <a:custGeom>
              <a:avLst/>
              <a:gdLst/>
              <a:ahLst/>
              <a:cxnLst/>
              <a:rect l="l" t="t" r="r" b="b"/>
              <a:pathLst>
                <a:path w="1855" h="1260" extrusionOk="0">
                  <a:moveTo>
                    <a:pt x="108" y="0"/>
                  </a:moveTo>
                  <a:cubicBezTo>
                    <a:pt x="65" y="0"/>
                    <a:pt x="31" y="35"/>
                    <a:pt x="31" y="103"/>
                  </a:cubicBezTo>
                  <a:cubicBezTo>
                    <a:pt x="1" y="194"/>
                    <a:pt x="31" y="285"/>
                    <a:pt x="122" y="316"/>
                  </a:cubicBezTo>
                  <a:lnTo>
                    <a:pt x="1703" y="1228"/>
                  </a:lnTo>
                  <a:cubicBezTo>
                    <a:pt x="1725" y="1249"/>
                    <a:pt x="1750" y="1259"/>
                    <a:pt x="1774" y="1259"/>
                  </a:cubicBezTo>
                  <a:cubicBezTo>
                    <a:pt x="1817" y="1259"/>
                    <a:pt x="1855" y="1226"/>
                    <a:pt x="1855" y="1167"/>
                  </a:cubicBezTo>
                  <a:cubicBezTo>
                    <a:pt x="1855" y="1076"/>
                    <a:pt x="1825" y="984"/>
                    <a:pt x="1764" y="954"/>
                  </a:cubicBezTo>
                  <a:lnTo>
                    <a:pt x="153" y="12"/>
                  </a:lnTo>
                  <a:cubicBezTo>
                    <a:pt x="138" y="4"/>
                    <a:pt x="122" y="0"/>
                    <a:pt x="108" y="0"/>
                  </a:cubicBezTo>
                  <a:close/>
                </a:path>
              </a:pathLst>
            </a:custGeom>
            <a:solidFill>
              <a:srgbClr val="78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8776805" y="2111495"/>
              <a:ext cx="66284" cy="44308"/>
            </a:xfrm>
            <a:custGeom>
              <a:avLst/>
              <a:gdLst/>
              <a:ahLst/>
              <a:cxnLst/>
              <a:rect l="l" t="t" r="r" b="b"/>
              <a:pathLst>
                <a:path w="1855" h="1240" extrusionOk="0">
                  <a:moveTo>
                    <a:pt x="108" y="0"/>
                  </a:moveTo>
                  <a:cubicBezTo>
                    <a:pt x="64" y="0"/>
                    <a:pt x="24" y="35"/>
                    <a:pt x="1" y="103"/>
                  </a:cubicBezTo>
                  <a:cubicBezTo>
                    <a:pt x="1" y="164"/>
                    <a:pt x="31" y="285"/>
                    <a:pt x="92" y="316"/>
                  </a:cubicBezTo>
                  <a:lnTo>
                    <a:pt x="1703" y="1228"/>
                  </a:lnTo>
                  <a:cubicBezTo>
                    <a:pt x="1718" y="1235"/>
                    <a:pt x="1733" y="1239"/>
                    <a:pt x="1748" y="1239"/>
                  </a:cubicBezTo>
                  <a:cubicBezTo>
                    <a:pt x="1792" y="1239"/>
                    <a:pt x="1832" y="1205"/>
                    <a:pt x="1855" y="1137"/>
                  </a:cubicBezTo>
                  <a:cubicBezTo>
                    <a:pt x="1855" y="1076"/>
                    <a:pt x="1825" y="954"/>
                    <a:pt x="1764" y="924"/>
                  </a:cubicBezTo>
                  <a:lnTo>
                    <a:pt x="153" y="12"/>
                  </a:lnTo>
                  <a:cubicBezTo>
                    <a:pt x="138" y="4"/>
                    <a:pt x="122" y="0"/>
                    <a:pt x="108" y="0"/>
                  </a:cubicBezTo>
                  <a:close/>
                </a:path>
              </a:pathLst>
            </a:custGeom>
            <a:solidFill>
              <a:srgbClr val="78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8781165" y="2083267"/>
              <a:ext cx="67356" cy="45380"/>
            </a:xfrm>
            <a:custGeom>
              <a:avLst/>
              <a:gdLst/>
              <a:ahLst/>
              <a:cxnLst/>
              <a:rect l="l" t="t" r="r" b="b"/>
              <a:pathLst>
                <a:path w="1885" h="1270" extrusionOk="0">
                  <a:moveTo>
                    <a:pt x="121" y="0"/>
                  </a:moveTo>
                  <a:cubicBezTo>
                    <a:pt x="65" y="0"/>
                    <a:pt x="31" y="34"/>
                    <a:pt x="31" y="103"/>
                  </a:cubicBezTo>
                  <a:cubicBezTo>
                    <a:pt x="0" y="194"/>
                    <a:pt x="61" y="285"/>
                    <a:pt x="122" y="316"/>
                  </a:cubicBezTo>
                  <a:lnTo>
                    <a:pt x="1703" y="1258"/>
                  </a:lnTo>
                  <a:cubicBezTo>
                    <a:pt x="1725" y="1265"/>
                    <a:pt x="1746" y="1269"/>
                    <a:pt x="1765" y="1269"/>
                  </a:cubicBezTo>
                  <a:cubicBezTo>
                    <a:pt x="1820" y="1269"/>
                    <a:pt x="1855" y="1235"/>
                    <a:pt x="1855" y="1167"/>
                  </a:cubicBezTo>
                  <a:cubicBezTo>
                    <a:pt x="1885" y="1075"/>
                    <a:pt x="1824" y="984"/>
                    <a:pt x="1763" y="954"/>
                  </a:cubicBezTo>
                  <a:lnTo>
                    <a:pt x="183" y="12"/>
                  </a:lnTo>
                  <a:cubicBezTo>
                    <a:pt x="160" y="4"/>
                    <a:pt x="139" y="0"/>
                    <a:pt x="121" y="0"/>
                  </a:cubicBezTo>
                  <a:close/>
                </a:path>
              </a:pathLst>
            </a:custGeom>
            <a:solidFill>
              <a:srgbClr val="78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6509038" y="764043"/>
              <a:ext cx="2245037" cy="1378310"/>
            </a:xfrm>
            <a:custGeom>
              <a:avLst/>
              <a:gdLst/>
              <a:ahLst/>
              <a:cxnLst/>
              <a:rect l="l" t="t" r="r" b="b"/>
              <a:pathLst>
                <a:path w="62829" h="38573" extrusionOk="0">
                  <a:moveTo>
                    <a:pt x="457" y="1"/>
                  </a:moveTo>
                  <a:lnTo>
                    <a:pt x="1" y="2554"/>
                  </a:lnTo>
                  <a:lnTo>
                    <a:pt x="62373" y="38573"/>
                  </a:lnTo>
                  <a:lnTo>
                    <a:pt x="62829" y="36020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6192988" y="865057"/>
              <a:ext cx="2690336" cy="2865211"/>
            </a:xfrm>
            <a:custGeom>
              <a:avLst/>
              <a:gdLst/>
              <a:ahLst/>
              <a:cxnLst/>
              <a:rect l="l" t="t" r="r" b="b"/>
              <a:pathLst>
                <a:path w="75291" h="80185" extrusionOk="0">
                  <a:moveTo>
                    <a:pt x="7447" y="1"/>
                  </a:moveTo>
                  <a:lnTo>
                    <a:pt x="0" y="41004"/>
                  </a:lnTo>
                  <a:lnTo>
                    <a:pt x="67844" y="80184"/>
                  </a:lnTo>
                  <a:lnTo>
                    <a:pt x="75291" y="39181"/>
                  </a:lnTo>
                  <a:lnTo>
                    <a:pt x="7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7396371" y="1560151"/>
              <a:ext cx="1486937" cy="2170106"/>
            </a:xfrm>
            <a:custGeom>
              <a:avLst/>
              <a:gdLst/>
              <a:ahLst/>
              <a:cxnLst/>
              <a:rect l="l" t="t" r="r" b="b"/>
              <a:pathLst>
                <a:path w="41613" h="60732" extrusionOk="0">
                  <a:moveTo>
                    <a:pt x="7448" y="1"/>
                  </a:moveTo>
                  <a:lnTo>
                    <a:pt x="1" y="41005"/>
                  </a:lnTo>
                  <a:lnTo>
                    <a:pt x="34166" y="60731"/>
                  </a:lnTo>
                  <a:lnTo>
                    <a:pt x="41613" y="19728"/>
                  </a:lnTo>
                  <a:lnTo>
                    <a:pt x="7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7660323" y="1560151"/>
              <a:ext cx="1222981" cy="720153"/>
            </a:xfrm>
            <a:custGeom>
              <a:avLst/>
              <a:gdLst/>
              <a:ahLst/>
              <a:cxnLst/>
              <a:rect l="l" t="t" r="r" b="b"/>
              <a:pathLst>
                <a:path w="34226" h="20154" extrusionOk="0">
                  <a:moveTo>
                    <a:pt x="61" y="1"/>
                  </a:moveTo>
                  <a:lnTo>
                    <a:pt x="0" y="457"/>
                  </a:lnTo>
                  <a:lnTo>
                    <a:pt x="34134" y="20153"/>
                  </a:lnTo>
                  <a:lnTo>
                    <a:pt x="34226" y="19728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DE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8730104" y="1960527"/>
              <a:ext cx="35875" cy="26907"/>
            </a:xfrm>
            <a:custGeom>
              <a:avLst/>
              <a:gdLst/>
              <a:ahLst/>
              <a:cxnLst/>
              <a:rect l="l" t="t" r="r" b="b"/>
              <a:pathLst>
                <a:path w="1004" h="753" extrusionOk="0">
                  <a:moveTo>
                    <a:pt x="108" y="1"/>
                  </a:moveTo>
                  <a:cubicBezTo>
                    <a:pt x="65" y="1"/>
                    <a:pt x="31" y="35"/>
                    <a:pt x="31" y="103"/>
                  </a:cubicBezTo>
                  <a:cubicBezTo>
                    <a:pt x="1" y="194"/>
                    <a:pt x="31" y="285"/>
                    <a:pt x="122" y="316"/>
                  </a:cubicBezTo>
                  <a:lnTo>
                    <a:pt x="852" y="741"/>
                  </a:lnTo>
                  <a:cubicBezTo>
                    <a:pt x="867" y="749"/>
                    <a:pt x="882" y="753"/>
                    <a:pt x="897" y="753"/>
                  </a:cubicBezTo>
                  <a:cubicBezTo>
                    <a:pt x="941" y="753"/>
                    <a:pt x="981" y="719"/>
                    <a:pt x="1004" y="650"/>
                  </a:cubicBezTo>
                  <a:cubicBezTo>
                    <a:pt x="1004" y="589"/>
                    <a:pt x="973" y="498"/>
                    <a:pt x="913" y="437"/>
                  </a:cubicBezTo>
                  <a:lnTo>
                    <a:pt x="153" y="12"/>
                  </a:lnTo>
                  <a:cubicBezTo>
                    <a:pt x="138" y="4"/>
                    <a:pt x="122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8790920" y="1963779"/>
              <a:ext cx="42414" cy="59495"/>
            </a:xfrm>
            <a:custGeom>
              <a:avLst/>
              <a:gdLst/>
              <a:ahLst/>
              <a:cxnLst/>
              <a:rect l="l" t="t" r="r" b="b"/>
              <a:pathLst>
                <a:path w="1187" h="1665" extrusionOk="0">
                  <a:moveTo>
                    <a:pt x="396" y="377"/>
                  </a:moveTo>
                  <a:lnTo>
                    <a:pt x="913" y="681"/>
                  </a:lnTo>
                  <a:lnTo>
                    <a:pt x="791" y="1289"/>
                  </a:lnTo>
                  <a:lnTo>
                    <a:pt x="305" y="985"/>
                  </a:lnTo>
                  <a:lnTo>
                    <a:pt x="396" y="377"/>
                  </a:lnTo>
                  <a:close/>
                  <a:moveTo>
                    <a:pt x="290" y="1"/>
                  </a:moveTo>
                  <a:cubicBezTo>
                    <a:pt x="246" y="1"/>
                    <a:pt x="206" y="35"/>
                    <a:pt x="183" y="103"/>
                  </a:cubicBezTo>
                  <a:lnTo>
                    <a:pt x="31" y="1015"/>
                  </a:lnTo>
                  <a:cubicBezTo>
                    <a:pt x="1" y="1076"/>
                    <a:pt x="62" y="1198"/>
                    <a:pt x="123" y="1228"/>
                  </a:cubicBezTo>
                  <a:lnTo>
                    <a:pt x="882" y="1653"/>
                  </a:lnTo>
                  <a:cubicBezTo>
                    <a:pt x="898" y="1661"/>
                    <a:pt x="913" y="1665"/>
                    <a:pt x="927" y="1665"/>
                  </a:cubicBezTo>
                  <a:cubicBezTo>
                    <a:pt x="970" y="1665"/>
                    <a:pt x="1004" y="1631"/>
                    <a:pt x="1004" y="1562"/>
                  </a:cubicBezTo>
                  <a:lnTo>
                    <a:pt x="1186" y="681"/>
                  </a:lnTo>
                  <a:cubicBezTo>
                    <a:pt x="1186" y="590"/>
                    <a:pt x="1156" y="498"/>
                    <a:pt x="1095" y="438"/>
                  </a:cubicBezTo>
                  <a:lnTo>
                    <a:pt x="335" y="12"/>
                  </a:lnTo>
                  <a:cubicBezTo>
                    <a:pt x="320" y="4"/>
                    <a:pt x="305" y="1"/>
                    <a:pt x="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8852843" y="2000047"/>
              <a:ext cx="41307" cy="58387"/>
            </a:xfrm>
            <a:custGeom>
              <a:avLst/>
              <a:gdLst/>
              <a:ahLst/>
              <a:cxnLst/>
              <a:rect l="l" t="t" r="r" b="b"/>
              <a:pathLst>
                <a:path w="1156" h="1634" extrusionOk="0">
                  <a:moveTo>
                    <a:pt x="244" y="0"/>
                  </a:moveTo>
                  <a:cubicBezTo>
                    <a:pt x="183" y="31"/>
                    <a:pt x="183" y="122"/>
                    <a:pt x="213" y="213"/>
                  </a:cubicBezTo>
                  <a:lnTo>
                    <a:pt x="426" y="730"/>
                  </a:lnTo>
                  <a:lnTo>
                    <a:pt x="92" y="912"/>
                  </a:lnTo>
                  <a:cubicBezTo>
                    <a:pt x="31" y="942"/>
                    <a:pt x="1" y="1034"/>
                    <a:pt x="61" y="1125"/>
                  </a:cubicBezTo>
                  <a:cubicBezTo>
                    <a:pt x="61" y="1155"/>
                    <a:pt x="92" y="1186"/>
                    <a:pt x="122" y="1216"/>
                  </a:cubicBezTo>
                  <a:lnTo>
                    <a:pt x="213" y="1216"/>
                  </a:lnTo>
                  <a:lnTo>
                    <a:pt x="548" y="1034"/>
                  </a:lnTo>
                  <a:lnTo>
                    <a:pt x="760" y="1520"/>
                  </a:lnTo>
                  <a:cubicBezTo>
                    <a:pt x="791" y="1581"/>
                    <a:pt x="821" y="1611"/>
                    <a:pt x="852" y="1611"/>
                  </a:cubicBezTo>
                  <a:cubicBezTo>
                    <a:pt x="867" y="1626"/>
                    <a:pt x="882" y="1634"/>
                    <a:pt x="897" y="1634"/>
                  </a:cubicBezTo>
                  <a:cubicBezTo>
                    <a:pt x="912" y="1634"/>
                    <a:pt x="928" y="1626"/>
                    <a:pt x="943" y="1611"/>
                  </a:cubicBezTo>
                  <a:cubicBezTo>
                    <a:pt x="1004" y="1581"/>
                    <a:pt x="1004" y="1490"/>
                    <a:pt x="973" y="1398"/>
                  </a:cubicBezTo>
                  <a:lnTo>
                    <a:pt x="760" y="912"/>
                  </a:lnTo>
                  <a:lnTo>
                    <a:pt x="1095" y="730"/>
                  </a:lnTo>
                  <a:cubicBezTo>
                    <a:pt x="1156" y="699"/>
                    <a:pt x="1156" y="608"/>
                    <a:pt x="1125" y="517"/>
                  </a:cubicBezTo>
                  <a:cubicBezTo>
                    <a:pt x="1125" y="456"/>
                    <a:pt x="1095" y="426"/>
                    <a:pt x="1064" y="426"/>
                  </a:cubicBezTo>
                  <a:cubicBezTo>
                    <a:pt x="1049" y="410"/>
                    <a:pt x="1034" y="403"/>
                    <a:pt x="1019" y="403"/>
                  </a:cubicBezTo>
                  <a:cubicBezTo>
                    <a:pt x="1004" y="403"/>
                    <a:pt x="988" y="410"/>
                    <a:pt x="973" y="426"/>
                  </a:cubicBezTo>
                  <a:lnTo>
                    <a:pt x="639" y="608"/>
                  </a:lnTo>
                  <a:lnTo>
                    <a:pt x="426" y="91"/>
                  </a:lnTo>
                  <a:cubicBezTo>
                    <a:pt x="396" y="61"/>
                    <a:pt x="365" y="31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7527793" y="2645116"/>
              <a:ext cx="512690" cy="444191"/>
            </a:xfrm>
            <a:custGeom>
              <a:avLst/>
              <a:gdLst/>
              <a:ahLst/>
              <a:cxnLst/>
              <a:rect l="l" t="t" r="r" b="b"/>
              <a:pathLst>
                <a:path w="14348" h="12431" extrusionOk="0">
                  <a:moveTo>
                    <a:pt x="1285" y="0"/>
                  </a:moveTo>
                  <a:cubicBezTo>
                    <a:pt x="934" y="0"/>
                    <a:pt x="644" y="277"/>
                    <a:pt x="578" y="762"/>
                  </a:cubicBezTo>
                  <a:lnTo>
                    <a:pt x="92" y="3802"/>
                  </a:lnTo>
                  <a:cubicBezTo>
                    <a:pt x="1" y="4440"/>
                    <a:pt x="335" y="5200"/>
                    <a:pt x="852" y="5504"/>
                  </a:cubicBezTo>
                  <a:lnTo>
                    <a:pt x="12615" y="12312"/>
                  </a:lnTo>
                  <a:cubicBezTo>
                    <a:pt x="12760" y="12393"/>
                    <a:pt x="12902" y="12431"/>
                    <a:pt x="13033" y="12431"/>
                  </a:cubicBezTo>
                  <a:cubicBezTo>
                    <a:pt x="13395" y="12431"/>
                    <a:pt x="13681" y="12143"/>
                    <a:pt x="13770" y="11674"/>
                  </a:cubicBezTo>
                  <a:lnTo>
                    <a:pt x="14226" y="8634"/>
                  </a:lnTo>
                  <a:cubicBezTo>
                    <a:pt x="14348" y="7996"/>
                    <a:pt x="13983" y="7236"/>
                    <a:pt x="13466" y="6932"/>
                  </a:cubicBezTo>
                  <a:lnTo>
                    <a:pt x="1703" y="124"/>
                  </a:lnTo>
                  <a:cubicBezTo>
                    <a:pt x="1561" y="40"/>
                    <a:pt x="1419" y="0"/>
                    <a:pt x="1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7113980" y="1900105"/>
              <a:ext cx="119525" cy="362792"/>
            </a:xfrm>
            <a:custGeom>
              <a:avLst/>
              <a:gdLst/>
              <a:ahLst/>
              <a:cxnLst/>
              <a:rect l="l" t="t" r="r" b="b"/>
              <a:pathLst>
                <a:path w="3345" h="10153" extrusionOk="0">
                  <a:moveTo>
                    <a:pt x="3345" y="1"/>
                  </a:moveTo>
                  <a:cubicBezTo>
                    <a:pt x="3284" y="31"/>
                    <a:pt x="3253" y="62"/>
                    <a:pt x="3193" y="92"/>
                  </a:cubicBezTo>
                  <a:cubicBezTo>
                    <a:pt x="2919" y="244"/>
                    <a:pt x="2098" y="305"/>
                    <a:pt x="822" y="852"/>
                  </a:cubicBezTo>
                  <a:cubicBezTo>
                    <a:pt x="579" y="973"/>
                    <a:pt x="305" y="1125"/>
                    <a:pt x="62" y="1308"/>
                  </a:cubicBezTo>
                  <a:cubicBezTo>
                    <a:pt x="94" y="1300"/>
                    <a:pt x="127" y="1296"/>
                    <a:pt x="160" y="1296"/>
                  </a:cubicBezTo>
                  <a:cubicBezTo>
                    <a:pt x="249" y="1296"/>
                    <a:pt x="338" y="1324"/>
                    <a:pt x="427" y="1369"/>
                  </a:cubicBezTo>
                  <a:cubicBezTo>
                    <a:pt x="822" y="1581"/>
                    <a:pt x="1156" y="2432"/>
                    <a:pt x="974" y="3587"/>
                  </a:cubicBezTo>
                  <a:cubicBezTo>
                    <a:pt x="761" y="5046"/>
                    <a:pt x="31" y="9545"/>
                    <a:pt x="1" y="9788"/>
                  </a:cubicBezTo>
                  <a:lnTo>
                    <a:pt x="639" y="10153"/>
                  </a:lnTo>
                  <a:cubicBezTo>
                    <a:pt x="670" y="9910"/>
                    <a:pt x="1338" y="5624"/>
                    <a:pt x="1582" y="4135"/>
                  </a:cubicBezTo>
                  <a:cubicBezTo>
                    <a:pt x="1794" y="2676"/>
                    <a:pt x="2585" y="1673"/>
                    <a:pt x="2828" y="1217"/>
                  </a:cubicBezTo>
                  <a:cubicBezTo>
                    <a:pt x="3101" y="730"/>
                    <a:pt x="3345" y="31"/>
                    <a:pt x="3345" y="1"/>
                  </a:cubicBezTo>
                  <a:close/>
                </a:path>
              </a:pathLst>
            </a:custGeom>
            <a:solidFill>
              <a:srgbClr val="2E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6671940" y="1720909"/>
              <a:ext cx="574614" cy="428254"/>
            </a:xfrm>
            <a:custGeom>
              <a:avLst/>
              <a:gdLst/>
              <a:ahLst/>
              <a:cxnLst/>
              <a:rect l="l" t="t" r="r" b="b"/>
              <a:pathLst>
                <a:path w="16081" h="11985" extrusionOk="0">
                  <a:moveTo>
                    <a:pt x="14196" y="0"/>
                  </a:moveTo>
                  <a:cubicBezTo>
                    <a:pt x="14105" y="61"/>
                    <a:pt x="12402" y="1186"/>
                    <a:pt x="11035" y="2827"/>
                  </a:cubicBezTo>
                  <a:cubicBezTo>
                    <a:pt x="9697" y="4469"/>
                    <a:pt x="8603" y="5928"/>
                    <a:pt x="7721" y="6657"/>
                  </a:cubicBezTo>
                  <a:cubicBezTo>
                    <a:pt x="7295" y="7010"/>
                    <a:pt x="6947" y="7158"/>
                    <a:pt x="6637" y="7158"/>
                  </a:cubicBezTo>
                  <a:cubicBezTo>
                    <a:pt x="6440" y="7158"/>
                    <a:pt x="6258" y="7098"/>
                    <a:pt x="6080" y="6991"/>
                  </a:cubicBezTo>
                  <a:cubicBezTo>
                    <a:pt x="5959" y="6931"/>
                    <a:pt x="5867" y="6870"/>
                    <a:pt x="5776" y="6779"/>
                  </a:cubicBezTo>
                  <a:cubicBezTo>
                    <a:pt x="5533" y="6748"/>
                    <a:pt x="1065" y="6171"/>
                    <a:pt x="670" y="6171"/>
                  </a:cubicBezTo>
                  <a:cubicBezTo>
                    <a:pt x="305" y="6201"/>
                    <a:pt x="214" y="6292"/>
                    <a:pt x="153" y="6596"/>
                  </a:cubicBezTo>
                  <a:cubicBezTo>
                    <a:pt x="92" y="6931"/>
                    <a:pt x="1" y="7630"/>
                    <a:pt x="1" y="7660"/>
                  </a:cubicBezTo>
                  <a:cubicBezTo>
                    <a:pt x="275" y="7812"/>
                    <a:pt x="5563" y="10882"/>
                    <a:pt x="6445" y="11399"/>
                  </a:cubicBezTo>
                  <a:cubicBezTo>
                    <a:pt x="6891" y="11652"/>
                    <a:pt x="7490" y="11984"/>
                    <a:pt x="8085" y="11984"/>
                  </a:cubicBezTo>
                  <a:cubicBezTo>
                    <a:pt x="8706" y="11984"/>
                    <a:pt x="9323" y="11622"/>
                    <a:pt x="9758" y="10426"/>
                  </a:cubicBezTo>
                  <a:cubicBezTo>
                    <a:pt x="10487" y="8542"/>
                    <a:pt x="11430" y="7113"/>
                    <a:pt x="12433" y="6323"/>
                  </a:cubicBezTo>
                  <a:cubicBezTo>
                    <a:pt x="12676" y="6140"/>
                    <a:pt x="12919" y="5988"/>
                    <a:pt x="13193" y="5867"/>
                  </a:cubicBezTo>
                  <a:cubicBezTo>
                    <a:pt x="14469" y="5320"/>
                    <a:pt x="15290" y="5259"/>
                    <a:pt x="15564" y="5107"/>
                  </a:cubicBezTo>
                  <a:cubicBezTo>
                    <a:pt x="15624" y="5077"/>
                    <a:pt x="15655" y="5046"/>
                    <a:pt x="15716" y="5016"/>
                  </a:cubicBezTo>
                  <a:cubicBezTo>
                    <a:pt x="15928" y="4803"/>
                    <a:pt x="16080" y="4469"/>
                    <a:pt x="15868" y="3648"/>
                  </a:cubicBezTo>
                  <a:cubicBezTo>
                    <a:pt x="15624" y="2675"/>
                    <a:pt x="14834" y="760"/>
                    <a:pt x="14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6459084" y="1561258"/>
              <a:ext cx="57601" cy="101052"/>
            </a:xfrm>
            <a:custGeom>
              <a:avLst/>
              <a:gdLst/>
              <a:ahLst/>
              <a:cxnLst/>
              <a:rect l="l" t="t" r="r" b="b"/>
              <a:pathLst>
                <a:path w="1612" h="2828" extrusionOk="0">
                  <a:moveTo>
                    <a:pt x="1338" y="0"/>
                  </a:moveTo>
                  <a:lnTo>
                    <a:pt x="0" y="760"/>
                  </a:lnTo>
                  <a:lnTo>
                    <a:pt x="912" y="2827"/>
                  </a:lnTo>
                  <a:lnTo>
                    <a:pt x="1307" y="2584"/>
                  </a:lnTo>
                  <a:lnTo>
                    <a:pt x="639" y="1125"/>
                  </a:lnTo>
                  <a:lnTo>
                    <a:pt x="1611" y="608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7414844" y="2099953"/>
              <a:ext cx="58673" cy="101052"/>
            </a:xfrm>
            <a:custGeom>
              <a:avLst/>
              <a:gdLst/>
              <a:ahLst/>
              <a:cxnLst/>
              <a:rect l="l" t="t" r="r" b="b"/>
              <a:pathLst>
                <a:path w="1642" h="2828" extrusionOk="0">
                  <a:moveTo>
                    <a:pt x="700" y="1"/>
                  </a:moveTo>
                  <a:lnTo>
                    <a:pt x="335" y="244"/>
                  </a:lnTo>
                  <a:lnTo>
                    <a:pt x="973" y="1703"/>
                  </a:lnTo>
                  <a:lnTo>
                    <a:pt x="1" y="2219"/>
                  </a:lnTo>
                  <a:lnTo>
                    <a:pt x="274" y="2827"/>
                  </a:lnTo>
                  <a:lnTo>
                    <a:pt x="1642" y="2067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7654892" y="2052180"/>
              <a:ext cx="96692" cy="190097"/>
            </a:xfrm>
            <a:custGeom>
              <a:avLst/>
              <a:gdLst/>
              <a:ahLst/>
              <a:cxnLst/>
              <a:rect l="l" t="t" r="r" b="b"/>
              <a:pathLst>
                <a:path w="2706" h="5320" extrusionOk="0">
                  <a:moveTo>
                    <a:pt x="1429" y="0"/>
                  </a:moveTo>
                  <a:lnTo>
                    <a:pt x="1398" y="31"/>
                  </a:lnTo>
                  <a:lnTo>
                    <a:pt x="1337" y="456"/>
                  </a:lnTo>
                  <a:lnTo>
                    <a:pt x="1307" y="486"/>
                  </a:lnTo>
                  <a:cubicBezTo>
                    <a:pt x="1221" y="465"/>
                    <a:pt x="1139" y="455"/>
                    <a:pt x="1061" y="455"/>
                  </a:cubicBezTo>
                  <a:cubicBezTo>
                    <a:pt x="921" y="455"/>
                    <a:pt x="797" y="488"/>
                    <a:pt x="699" y="547"/>
                  </a:cubicBezTo>
                  <a:cubicBezTo>
                    <a:pt x="517" y="669"/>
                    <a:pt x="395" y="882"/>
                    <a:pt x="365" y="1155"/>
                  </a:cubicBezTo>
                  <a:cubicBezTo>
                    <a:pt x="304" y="1398"/>
                    <a:pt x="334" y="1641"/>
                    <a:pt x="395" y="1854"/>
                  </a:cubicBezTo>
                  <a:cubicBezTo>
                    <a:pt x="486" y="2097"/>
                    <a:pt x="578" y="2280"/>
                    <a:pt x="699" y="2462"/>
                  </a:cubicBezTo>
                  <a:cubicBezTo>
                    <a:pt x="821" y="2645"/>
                    <a:pt x="973" y="2827"/>
                    <a:pt x="1155" y="3009"/>
                  </a:cubicBezTo>
                  <a:cubicBezTo>
                    <a:pt x="1185" y="3040"/>
                    <a:pt x="1216" y="3070"/>
                    <a:pt x="1246" y="3100"/>
                  </a:cubicBezTo>
                  <a:cubicBezTo>
                    <a:pt x="1429" y="3283"/>
                    <a:pt x="1550" y="3435"/>
                    <a:pt x="1611" y="3526"/>
                  </a:cubicBezTo>
                  <a:cubicBezTo>
                    <a:pt x="1672" y="3617"/>
                    <a:pt x="1702" y="3739"/>
                    <a:pt x="1672" y="3830"/>
                  </a:cubicBezTo>
                  <a:cubicBezTo>
                    <a:pt x="1672" y="3921"/>
                    <a:pt x="1611" y="3982"/>
                    <a:pt x="1550" y="4043"/>
                  </a:cubicBezTo>
                  <a:cubicBezTo>
                    <a:pt x="1526" y="4051"/>
                    <a:pt x="1501" y="4055"/>
                    <a:pt x="1476" y="4055"/>
                  </a:cubicBezTo>
                  <a:cubicBezTo>
                    <a:pt x="1408" y="4055"/>
                    <a:pt x="1335" y="4026"/>
                    <a:pt x="1246" y="3982"/>
                  </a:cubicBezTo>
                  <a:cubicBezTo>
                    <a:pt x="1094" y="3891"/>
                    <a:pt x="973" y="3769"/>
                    <a:pt x="882" y="3617"/>
                  </a:cubicBezTo>
                  <a:cubicBezTo>
                    <a:pt x="790" y="3465"/>
                    <a:pt x="760" y="3313"/>
                    <a:pt x="790" y="3192"/>
                  </a:cubicBezTo>
                  <a:lnTo>
                    <a:pt x="790" y="3131"/>
                  </a:lnTo>
                  <a:lnTo>
                    <a:pt x="790" y="3070"/>
                  </a:lnTo>
                  <a:lnTo>
                    <a:pt x="760" y="3040"/>
                  </a:lnTo>
                  <a:lnTo>
                    <a:pt x="152" y="2675"/>
                  </a:lnTo>
                  <a:lnTo>
                    <a:pt x="91" y="2675"/>
                  </a:lnTo>
                  <a:lnTo>
                    <a:pt x="61" y="2705"/>
                  </a:lnTo>
                  <a:lnTo>
                    <a:pt x="61" y="2827"/>
                  </a:lnTo>
                  <a:cubicBezTo>
                    <a:pt x="0" y="3131"/>
                    <a:pt x="30" y="3435"/>
                    <a:pt x="152" y="3708"/>
                  </a:cubicBezTo>
                  <a:cubicBezTo>
                    <a:pt x="274" y="4012"/>
                    <a:pt x="426" y="4256"/>
                    <a:pt x="699" y="4468"/>
                  </a:cubicBezTo>
                  <a:lnTo>
                    <a:pt x="699" y="4529"/>
                  </a:lnTo>
                  <a:lnTo>
                    <a:pt x="638" y="4894"/>
                  </a:lnTo>
                  <a:lnTo>
                    <a:pt x="638" y="4955"/>
                  </a:lnTo>
                  <a:lnTo>
                    <a:pt x="669" y="4985"/>
                  </a:lnTo>
                  <a:lnTo>
                    <a:pt x="1246" y="5319"/>
                  </a:lnTo>
                  <a:lnTo>
                    <a:pt x="1277" y="5319"/>
                  </a:lnTo>
                  <a:lnTo>
                    <a:pt x="1307" y="5289"/>
                  </a:lnTo>
                  <a:lnTo>
                    <a:pt x="1368" y="4924"/>
                  </a:lnTo>
                  <a:lnTo>
                    <a:pt x="1398" y="4894"/>
                  </a:lnTo>
                  <a:cubicBezTo>
                    <a:pt x="1511" y="4936"/>
                    <a:pt x="1624" y="4959"/>
                    <a:pt x="1731" y="4959"/>
                  </a:cubicBezTo>
                  <a:cubicBezTo>
                    <a:pt x="1854" y="4959"/>
                    <a:pt x="1969" y="4929"/>
                    <a:pt x="2067" y="4863"/>
                  </a:cubicBezTo>
                  <a:cubicBezTo>
                    <a:pt x="2249" y="4742"/>
                    <a:pt x="2371" y="4529"/>
                    <a:pt x="2401" y="4225"/>
                  </a:cubicBezTo>
                  <a:cubicBezTo>
                    <a:pt x="2462" y="3982"/>
                    <a:pt x="2432" y="3739"/>
                    <a:pt x="2341" y="3526"/>
                  </a:cubicBezTo>
                  <a:cubicBezTo>
                    <a:pt x="2280" y="3313"/>
                    <a:pt x="2189" y="3131"/>
                    <a:pt x="2067" y="3009"/>
                  </a:cubicBezTo>
                  <a:cubicBezTo>
                    <a:pt x="1976" y="2857"/>
                    <a:pt x="1824" y="2705"/>
                    <a:pt x="1641" y="2493"/>
                  </a:cubicBezTo>
                  <a:cubicBezTo>
                    <a:pt x="1459" y="2310"/>
                    <a:pt x="1337" y="2158"/>
                    <a:pt x="1277" y="2067"/>
                  </a:cubicBezTo>
                  <a:cubicBezTo>
                    <a:pt x="1185" y="1976"/>
                    <a:pt x="1125" y="1885"/>
                    <a:pt x="1094" y="1793"/>
                  </a:cubicBezTo>
                  <a:cubicBezTo>
                    <a:pt x="1064" y="1733"/>
                    <a:pt x="1064" y="1641"/>
                    <a:pt x="1064" y="1581"/>
                  </a:cubicBezTo>
                  <a:cubicBezTo>
                    <a:pt x="1094" y="1459"/>
                    <a:pt x="1125" y="1398"/>
                    <a:pt x="1216" y="1368"/>
                  </a:cubicBezTo>
                  <a:cubicBezTo>
                    <a:pt x="1232" y="1360"/>
                    <a:pt x="1251" y="1356"/>
                    <a:pt x="1271" y="1356"/>
                  </a:cubicBezTo>
                  <a:cubicBezTo>
                    <a:pt x="1328" y="1356"/>
                    <a:pt x="1400" y="1384"/>
                    <a:pt x="1489" y="1429"/>
                  </a:cubicBezTo>
                  <a:cubicBezTo>
                    <a:pt x="1641" y="1520"/>
                    <a:pt x="1763" y="1641"/>
                    <a:pt x="1824" y="1793"/>
                  </a:cubicBezTo>
                  <a:cubicBezTo>
                    <a:pt x="1915" y="1945"/>
                    <a:pt x="1945" y="2097"/>
                    <a:pt x="1915" y="2219"/>
                  </a:cubicBezTo>
                  <a:lnTo>
                    <a:pt x="1915" y="2249"/>
                  </a:lnTo>
                  <a:lnTo>
                    <a:pt x="1915" y="2310"/>
                  </a:lnTo>
                  <a:lnTo>
                    <a:pt x="1945" y="2371"/>
                  </a:lnTo>
                  <a:lnTo>
                    <a:pt x="2553" y="2705"/>
                  </a:lnTo>
                  <a:lnTo>
                    <a:pt x="2614" y="2705"/>
                  </a:lnTo>
                  <a:lnTo>
                    <a:pt x="2644" y="2675"/>
                  </a:lnTo>
                  <a:lnTo>
                    <a:pt x="2644" y="2614"/>
                  </a:lnTo>
                  <a:cubicBezTo>
                    <a:pt x="2705" y="2310"/>
                    <a:pt x="2644" y="2006"/>
                    <a:pt x="2523" y="1702"/>
                  </a:cubicBezTo>
                  <a:cubicBezTo>
                    <a:pt x="2432" y="1368"/>
                    <a:pt x="2249" y="1125"/>
                    <a:pt x="2006" y="912"/>
                  </a:cubicBezTo>
                  <a:lnTo>
                    <a:pt x="1976" y="851"/>
                  </a:lnTo>
                  <a:lnTo>
                    <a:pt x="2067" y="426"/>
                  </a:lnTo>
                  <a:lnTo>
                    <a:pt x="2067" y="365"/>
                  </a:lnTo>
                  <a:lnTo>
                    <a:pt x="2037" y="334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rgbClr val="2E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7869927" y="2193357"/>
              <a:ext cx="96692" cy="173803"/>
            </a:xfrm>
            <a:custGeom>
              <a:avLst/>
              <a:gdLst/>
              <a:ahLst/>
              <a:cxnLst/>
              <a:rect l="l" t="t" r="r" b="b"/>
              <a:pathLst>
                <a:path w="2706" h="4864" extrusionOk="0">
                  <a:moveTo>
                    <a:pt x="1155" y="1"/>
                  </a:moveTo>
                  <a:cubicBezTo>
                    <a:pt x="973" y="1"/>
                    <a:pt x="821" y="61"/>
                    <a:pt x="700" y="153"/>
                  </a:cubicBezTo>
                  <a:cubicBezTo>
                    <a:pt x="548" y="244"/>
                    <a:pt x="487" y="396"/>
                    <a:pt x="426" y="608"/>
                  </a:cubicBezTo>
                  <a:lnTo>
                    <a:pt x="396" y="882"/>
                  </a:lnTo>
                  <a:lnTo>
                    <a:pt x="396" y="943"/>
                  </a:lnTo>
                  <a:lnTo>
                    <a:pt x="426" y="1004"/>
                  </a:lnTo>
                  <a:lnTo>
                    <a:pt x="1095" y="1368"/>
                  </a:lnTo>
                  <a:lnTo>
                    <a:pt x="1125" y="1368"/>
                  </a:lnTo>
                  <a:lnTo>
                    <a:pt x="1155" y="1338"/>
                  </a:lnTo>
                  <a:lnTo>
                    <a:pt x="1186" y="1186"/>
                  </a:lnTo>
                  <a:cubicBezTo>
                    <a:pt x="1186" y="1095"/>
                    <a:pt x="1247" y="1004"/>
                    <a:pt x="1307" y="973"/>
                  </a:cubicBezTo>
                  <a:cubicBezTo>
                    <a:pt x="1345" y="961"/>
                    <a:pt x="1383" y="953"/>
                    <a:pt x="1421" y="953"/>
                  </a:cubicBezTo>
                  <a:cubicBezTo>
                    <a:pt x="1474" y="953"/>
                    <a:pt x="1528" y="968"/>
                    <a:pt x="1581" y="1004"/>
                  </a:cubicBezTo>
                  <a:cubicBezTo>
                    <a:pt x="1703" y="1064"/>
                    <a:pt x="1763" y="1156"/>
                    <a:pt x="1824" y="1247"/>
                  </a:cubicBezTo>
                  <a:cubicBezTo>
                    <a:pt x="1885" y="1368"/>
                    <a:pt x="1885" y="1490"/>
                    <a:pt x="1885" y="1581"/>
                  </a:cubicBezTo>
                  <a:cubicBezTo>
                    <a:pt x="1855" y="1763"/>
                    <a:pt x="1672" y="1915"/>
                    <a:pt x="1338" y="2128"/>
                  </a:cubicBezTo>
                  <a:lnTo>
                    <a:pt x="1003" y="2311"/>
                  </a:lnTo>
                  <a:cubicBezTo>
                    <a:pt x="639" y="2554"/>
                    <a:pt x="335" y="2706"/>
                    <a:pt x="122" y="2827"/>
                  </a:cubicBezTo>
                  <a:cubicBezTo>
                    <a:pt x="122" y="2827"/>
                    <a:pt x="92" y="2858"/>
                    <a:pt x="92" y="2888"/>
                  </a:cubicBezTo>
                  <a:lnTo>
                    <a:pt x="0" y="3526"/>
                  </a:lnTo>
                  <a:lnTo>
                    <a:pt x="0" y="3587"/>
                  </a:lnTo>
                  <a:lnTo>
                    <a:pt x="31" y="3618"/>
                  </a:lnTo>
                  <a:lnTo>
                    <a:pt x="2189" y="4864"/>
                  </a:lnTo>
                  <a:lnTo>
                    <a:pt x="2250" y="4864"/>
                  </a:lnTo>
                  <a:lnTo>
                    <a:pt x="2250" y="4833"/>
                  </a:lnTo>
                  <a:lnTo>
                    <a:pt x="2371" y="4165"/>
                  </a:lnTo>
                  <a:lnTo>
                    <a:pt x="2371" y="4104"/>
                  </a:lnTo>
                  <a:lnTo>
                    <a:pt x="2310" y="4074"/>
                  </a:lnTo>
                  <a:lnTo>
                    <a:pt x="1155" y="3374"/>
                  </a:lnTo>
                  <a:lnTo>
                    <a:pt x="1125" y="3374"/>
                  </a:lnTo>
                  <a:lnTo>
                    <a:pt x="1155" y="3344"/>
                  </a:lnTo>
                  <a:lnTo>
                    <a:pt x="1247" y="3283"/>
                  </a:lnTo>
                  <a:cubicBezTo>
                    <a:pt x="1490" y="3192"/>
                    <a:pt x="1642" y="3101"/>
                    <a:pt x="1794" y="3010"/>
                  </a:cubicBezTo>
                  <a:cubicBezTo>
                    <a:pt x="1915" y="2949"/>
                    <a:pt x="2037" y="2858"/>
                    <a:pt x="2128" y="2797"/>
                  </a:cubicBezTo>
                  <a:cubicBezTo>
                    <a:pt x="2280" y="2675"/>
                    <a:pt x="2402" y="2554"/>
                    <a:pt x="2493" y="2432"/>
                  </a:cubicBezTo>
                  <a:cubicBezTo>
                    <a:pt x="2584" y="2311"/>
                    <a:pt x="2645" y="2189"/>
                    <a:pt x="2645" y="2007"/>
                  </a:cubicBezTo>
                  <a:cubicBezTo>
                    <a:pt x="2706" y="1794"/>
                    <a:pt x="2675" y="1581"/>
                    <a:pt x="2614" y="1368"/>
                  </a:cubicBezTo>
                  <a:cubicBezTo>
                    <a:pt x="2554" y="1125"/>
                    <a:pt x="2432" y="912"/>
                    <a:pt x="2280" y="700"/>
                  </a:cubicBezTo>
                  <a:cubicBezTo>
                    <a:pt x="2128" y="487"/>
                    <a:pt x="1946" y="335"/>
                    <a:pt x="1733" y="213"/>
                  </a:cubicBezTo>
                  <a:cubicBezTo>
                    <a:pt x="1520" y="92"/>
                    <a:pt x="1338" y="31"/>
                    <a:pt x="1155" y="1"/>
                  </a:cubicBezTo>
                  <a:close/>
                </a:path>
              </a:pathLst>
            </a:custGeom>
            <a:solidFill>
              <a:srgbClr val="2E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7784134" y="2129289"/>
              <a:ext cx="93440" cy="169837"/>
            </a:xfrm>
            <a:custGeom>
              <a:avLst/>
              <a:gdLst/>
              <a:ahLst/>
              <a:cxnLst/>
              <a:rect l="l" t="t" r="r" b="b"/>
              <a:pathLst>
                <a:path w="2615" h="4753" extrusionOk="0">
                  <a:moveTo>
                    <a:pt x="517" y="0"/>
                  </a:moveTo>
                  <a:lnTo>
                    <a:pt x="517" y="31"/>
                  </a:lnTo>
                  <a:lnTo>
                    <a:pt x="395" y="699"/>
                  </a:lnTo>
                  <a:lnTo>
                    <a:pt x="395" y="760"/>
                  </a:lnTo>
                  <a:lnTo>
                    <a:pt x="426" y="790"/>
                  </a:lnTo>
                  <a:lnTo>
                    <a:pt x="1459" y="1368"/>
                  </a:lnTo>
                  <a:lnTo>
                    <a:pt x="1459" y="1398"/>
                  </a:lnTo>
                  <a:lnTo>
                    <a:pt x="638" y="1672"/>
                  </a:lnTo>
                  <a:lnTo>
                    <a:pt x="608" y="1702"/>
                  </a:lnTo>
                  <a:lnTo>
                    <a:pt x="608" y="1763"/>
                  </a:lnTo>
                  <a:lnTo>
                    <a:pt x="851" y="2523"/>
                  </a:lnTo>
                  <a:lnTo>
                    <a:pt x="882" y="2584"/>
                  </a:lnTo>
                  <a:lnTo>
                    <a:pt x="912" y="2584"/>
                  </a:lnTo>
                  <a:cubicBezTo>
                    <a:pt x="1003" y="2553"/>
                    <a:pt x="1064" y="2553"/>
                    <a:pt x="1094" y="2553"/>
                  </a:cubicBezTo>
                  <a:cubicBezTo>
                    <a:pt x="1155" y="2553"/>
                    <a:pt x="1186" y="2553"/>
                    <a:pt x="1216" y="2584"/>
                  </a:cubicBezTo>
                  <a:cubicBezTo>
                    <a:pt x="1368" y="2645"/>
                    <a:pt x="1429" y="2766"/>
                    <a:pt x="1490" y="2949"/>
                  </a:cubicBezTo>
                  <a:cubicBezTo>
                    <a:pt x="1520" y="3101"/>
                    <a:pt x="1520" y="3222"/>
                    <a:pt x="1490" y="3374"/>
                  </a:cubicBezTo>
                  <a:cubicBezTo>
                    <a:pt x="1459" y="3556"/>
                    <a:pt x="1429" y="3648"/>
                    <a:pt x="1368" y="3739"/>
                  </a:cubicBezTo>
                  <a:cubicBezTo>
                    <a:pt x="1315" y="3792"/>
                    <a:pt x="1252" y="3824"/>
                    <a:pt x="1184" y="3824"/>
                  </a:cubicBezTo>
                  <a:cubicBezTo>
                    <a:pt x="1135" y="3824"/>
                    <a:pt x="1085" y="3807"/>
                    <a:pt x="1034" y="3769"/>
                  </a:cubicBezTo>
                  <a:cubicBezTo>
                    <a:pt x="973" y="3739"/>
                    <a:pt x="912" y="3678"/>
                    <a:pt x="882" y="3617"/>
                  </a:cubicBezTo>
                  <a:cubicBezTo>
                    <a:pt x="821" y="3556"/>
                    <a:pt x="790" y="3465"/>
                    <a:pt x="790" y="3374"/>
                  </a:cubicBezTo>
                  <a:cubicBezTo>
                    <a:pt x="760" y="3283"/>
                    <a:pt x="760" y="3161"/>
                    <a:pt x="790" y="3070"/>
                  </a:cubicBezTo>
                  <a:cubicBezTo>
                    <a:pt x="790" y="3040"/>
                    <a:pt x="760" y="2979"/>
                    <a:pt x="730" y="2979"/>
                  </a:cubicBezTo>
                  <a:lnTo>
                    <a:pt x="61" y="2584"/>
                  </a:lnTo>
                  <a:cubicBezTo>
                    <a:pt x="52" y="2575"/>
                    <a:pt x="43" y="2571"/>
                    <a:pt x="35" y="2571"/>
                  </a:cubicBezTo>
                  <a:cubicBezTo>
                    <a:pt x="15" y="2571"/>
                    <a:pt x="0" y="2593"/>
                    <a:pt x="0" y="2614"/>
                  </a:cubicBezTo>
                  <a:cubicBezTo>
                    <a:pt x="0" y="2827"/>
                    <a:pt x="0" y="3009"/>
                    <a:pt x="0" y="3161"/>
                  </a:cubicBezTo>
                  <a:cubicBezTo>
                    <a:pt x="61" y="3465"/>
                    <a:pt x="152" y="3769"/>
                    <a:pt x="304" y="4012"/>
                  </a:cubicBezTo>
                  <a:cubicBezTo>
                    <a:pt x="486" y="4256"/>
                    <a:pt x="669" y="4468"/>
                    <a:pt x="912" y="4590"/>
                  </a:cubicBezTo>
                  <a:cubicBezTo>
                    <a:pt x="1101" y="4708"/>
                    <a:pt x="1289" y="4753"/>
                    <a:pt x="1449" y="4753"/>
                  </a:cubicBezTo>
                  <a:cubicBezTo>
                    <a:pt x="1496" y="4753"/>
                    <a:pt x="1540" y="4749"/>
                    <a:pt x="1581" y="4742"/>
                  </a:cubicBezTo>
                  <a:cubicBezTo>
                    <a:pt x="1793" y="4712"/>
                    <a:pt x="1945" y="4590"/>
                    <a:pt x="2067" y="4377"/>
                  </a:cubicBezTo>
                  <a:cubicBezTo>
                    <a:pt x="2158" y="4256"/>
                    <a:pt x="2219" y="4073"/>
                    <a:pt x="2249" y="3860"/>
                  </a:cubicBezTo>
                  <a:cubicBezTo>
                    <a:pt x="2280" y="3648"/>
                    <a:pt x="2280" y="3435"/>
                    <a:pt x="2249" y="3222"/>
                  </a:cubicBezTo>
                  <a:cubicBezTo>
                    <a:pt x="2189" y="2857"/>
                    <a:pt x="2037" y="2553"/>
                    <a:pt x="1824" y="2341"/>
                  </a:cubicBezTo>
                  <a:lnTo>
                    <a:pt x="1793" y="2310"/>
                  </a:lnTo>
                  <a:lnTo>
                    <a:pt x="1824" y="2280"/>
                  </a:lnTo>
                  <a:lnTo>
                    <a:pt x="2462" y="2067"/>
                  </a:lnTo>
                  <a:cubicBezTo>
                    <a:pt x="2493" y="2067"/>
                    <a:pt x="2493" y="2037"/>
                    <a:pt x="2493" y="2006"/>
                  </a:cubicBezTo>
                  <a:lnTo>
                    <a:pt x="2614" y="1246"/>
                  </a:lnTo>
                  <a:lnTo>
                    <a:pt x="2614" y="1186"/>
                  </a:lnTo>
                  <a:lnTo>
                    <a:pt x="2584" y="1155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2E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8109939" y="2314988"/>
              <a:ext cx="96728" cy="190133"/>
            </a:xfrm>
            <a:custGeom>
              <a:avLst/>
              <a:gdLst/>
              <a:ahLst/>
              <a:cxnLst/>
              <a:rect l="l" t="t" r="r" b="b"/>
              <a:pathLst>
                <a:path w="2707" h="5321" extrusionOk="0">
                  <a:moveTo>
                    <a:pt x="1429" y="1"/>
                  </a:moveTo>
                  <a:lnTo>
                    <a:pt x="1399" y="62"/>
                  </a:lnTo>
                  <a:lnTo>
                    <a:pt x="1338" y="487"/>
                  </a:lnTo>
                  <a:lnTo>
                    <a:pt x="1308" y="487"/>
                  </a:lnTo>
                  <a:cubicBezTo>
                    <a:pt x="1227" y="467"/>
                    <a:pt x="1149" y="457"/>
                    <a:pt x="1076" y="457"/>
                  </a:cubicBezTo>
                  <a:cubicBezTo>
                    <a:pt x="930" y="457"/>
                    <a:pt x="801" y="497"/>
                    <a:pt x="700" y="578"/>
                  </a:cubicBezTo>
                  <a:cubicBezTo>
                    <a:pt x="518" y="670"/>
                    <a:pt x="396" y="882"/>
                    <a:pt x="366" y="1156"/>
                  </a:cubicBezTo>
                  <a:cubicBezTo>
                    <a:pt x="335" y="1399"/>
                    <a:pt x="335" y="1642"/>
                    <a:pt x="426" y="1855"/>
                  </a:cubicBezTo>
                  <a:cubicBezTo>
                    <a:pt x="487" y="2098"/>
                    <a:pt x="578" y="2281"/>
                    <a:pt x="700" y="2463"/>
                  </a:cubicBezTo>
                  <a:cubicBezTo>
                    <a:pt x="852" y="2645"/>
                    <a:pt x="1004" y="2828"/>
                    <a:pt x="1156" y="3010"/>
                  </a:cubicBezTo>
                  <a:cubicBezTo>
                    <a:pt x="1186" y="3040"/>
                    <a:pt x="1217" y="3071"/>
                    <a:pt x="1247" y="3101"/>
                  </a:cubicBezTo>
                  <a:cubicBezTo>
                    <a:pt x="1429" y="3284"/>
                    <a:pt x="1551" y="3436"/>
                    <a:pt x="1612" y="3527"/>
                  </a:cubicBezTo>
                  <a:cubicBezTo>
                    <a:pt x="1673" y="3618"/>
                    <a:pt x="1703" y="3740"/>
                    <a:pt x="1673" y="3831"/>
                  </a:cubicBezTo>
                  <a:cubicBezTo>
                    <a:pt x="1673" y="3922"/>
                    <a:pt x="1612" y="4013"/>
                    <a:pt x="1551" y="4043"/>
                  </a:cubicBezTo>
                  <a:cubicBezTo>
                    <a:pt x="1535" y="4052"/>
                    <a:pt x="1514" y="4055"/>
                    <a:pt x="1490" y="4055"/>
                  </a:cubicBezTo>
                  <a:cubicBezTo>
                    <a:pt x="1425" y="4055"/>
                    <a:pt x="1336" y="4027"/>
                    <a:pt x="1247" y="3983"/>
                  </a:cubicBezTo>
                  <a:cubicBezTo>
                    <a:pt x="1095" y="3891"/>
                    <a:pt x="974" y="3770"/>
                    <a:pt x="882" y="3618"/>
                  </a:cubicBezTo>
                  <a:cubicBezTo>
                    <a:pt x="791" y="3466"/>
                    <a:pt x="761" y="3344"/>
                    <a:pt x="791" y="3192"/>
                  </a:cubicBezTo>
                  <a:lnTo>
                    <a:pt x="791" y="3132"/>
                  </a:lnTo>
                  <a:lnTo>
                    <a:pt x="791" y="3071"/>
                  </a:lnTo>
                  <a:lnTo>
                    <a:pt x="761" y="3040"/>
                  </a:lnTo>
                  <a:lnTo>
                    <a:pt x="153" y="2676"/>
                  </a:lnTo>
                  <a:lnTo>
                    <a:pt x="92" y="2676"/>
                  </a:lnTo>
                  <a:lnTo>
                    <a:pt x="62" y="2736"/>
                  </a:lnTo>
                  <a:lnTo>
                    <a:pt x="62" y="2828"/>
                  </a:lnTo>
                  <a:cubicBezTo>
                    <a:pt x="1" y="3132"/>
                    <a:pt x="31" y="3436"/>
                    <a:pt x="153" y="3740"/>
                  </a:cubicBezTo>
                  <a:cubicBezTo>
                    <a:pt x="274" y="4013"/>
                    <a:pt x="457" y="4256"/>
                    <a:pt x="700" y="4499"/>
                  </a:cubicBezTo>
                  <a:lnTo>
                    <a:pt x="730" y="4530"/>
                  </a:lnTo>
                  <a:lnTo>
                    <a:pt x="670" y="4895"/>
                  </a:lnTo>
                  <a:lnTo>
                    <a:pt x="670" y="4955"/>
                  </a:lnTo>
                  <a:lnTo>
                    <a:pt x="700" y="5016"/>
                  </a:lnTo>
                  <a:lnTo>
                    <a:pt x="1247" y="5320"/>
                  </a:lnTo>
                  <a:lnTo>
                    <a:pt x="1308" y="5320"/>
                  </a:lnTo>
                  <a:lnTo>
                    <a:pt x="1308" y="5290"/>
                  </a:lnTo>
                  <a:lnTo>
                    <a:pt x="1369" y="4925"/>
                  </a:lnTo>
                  <a:lnTo>
                    <a:pt x="1399" y="4895"/>
                  </a:lnTo>
                  <a:cubicBezTo>
                    <a:pt x="1526" y="4937"/>
                    <a:pt x="1640" y="4960"/>
                    <a:pt x="1744" y="4960"/>
                  </a:cubicBezTo>
                  <a:cubicBezTo>
                    <a:pt x="1864" y="4960"/>
                    <a:pt x="1970" y="4929"/>
                    <a:pt x="2068" y="4864"/>
                  </a:cubicBezTo>
                  <a:cubicBezTo>
                    <a:pt x="2250" y="4743"/>
                    <a:pt x="2372" y="4530"/>
                    <a:pt x="2433" y="4226"/>
                  </a:cubicBezTo>
                  <a:cubicBezTo>
                    <a:pt x="2463" y="3983"/>
                    <a:pt x="2433" y="3740"/>
                    <a:pt x="2372" y="3527"/>
                  </a:cubicBezTo>
                  <a:cubicBezTo>
                    <a:pt x="2281" y="3314"/>
                    <a:pt x="2189" y="3162"/>
                    <a:pt x="2098" y="3010"/>
                  </a:cubicBezTo>
                  <a:cubicBezTo>
                    <a:pt x="2007" y="2888"/>
                    <a:pt x="1855" y="2706"/>
                    <a:pt x="1642" y="2493"/>
                  </a:cubicBezTo>
                  <a:cubicBezTo>
                    <a:pt x="1490" y="2311"/>
                    <a:pt x="1369" y="2159"/>
                    <a:pt x="1277" y="2068"/>
                  </a:cubicBezTo>
                  <a:cubicBezTo>
                    <a:pt x="1217" y="1977"/>
                    <a:pt x="1156" y="1885"/>
                    <a:pt x="1125" y="1825"/>
                  </a:cubicBezTo>
                  <a:cubicBezTo>
                    <a:pt x="1065" y="1733"/>
                    <a:pt x="1065" y="1642"/>
                    <a:pt x="1095" y="1581"/>
                  </a:cubicBezTo>
                  <a:cubicBezTo>
                    <a:pt x="1095" y="1460"/>
                    <a:pt x="1156" y="1399"/>
                    <a:pt x="1217" y="1369"/>
                  </a:cubicBezTo>
                  <a:cubicBezTo>
                    <a:pt x="1241" y="1361"/>
                    <a:pt x="1266" y="1357"/>
                    <a:pt x="1290" y="1357"/>
                  </a:cubicBezTo>
                  <a:cubicBezTo>
                    <a:pt x="1357" y="1357"/>
                    <a:pt x="1423" y="1385"/>
                    <a:pt x="1490" y="1429"/>
                  </a:cubicBezTo>
                  <a:cubicBezTo>
                    <a:pt x="1673" y="1521"/>
                    <a:pt x="1764" y="1642"/>
                    <a:pt x="1855" y="1794"/>
                  </a:cubicBezTo>
                  <a:cubicBezTo>
                    <a:pt x="1916" y="1946"/>
                    <a:pt x="1946" y="2098"/>
                    <a:pt x="1916" y="2220"/>
                  </a:cubicBezTo>
                  <a:lnTo>
                    <a:pt x="1916" y="2281"/>
                  </a:lnTo>
                  <a:lnTo>
                    <a:pt x="1916" y="2341"/>
                  </a:lnTo>
                  <a:lnTo>
                    <a:pt x="1977" y="2372"/>
                  </a:lnTo>
                  <a:lnTo>
                    <a:pt x="2584" y="2736"/>
                  </a:lnTo>
                  <a:lnTo>
                    <a:pt x="2615" y="2736"/>
                  </a:lnTo>
                  <a:lnTo>
                    <a:pt x="2645" y="2676"/>
                  </a:lnTo>
                  <a:lnTo>
                    <a:pt x="2645" y="2615"/>
                  </a:lnTo>
                  <a:cubicBezTo>
                    <a:pt x="2706" y="2311"/>
                    <a:pt x="2645" y="2007"/>
                    <a:pt x="2554" y="1703"/>
                  </a:cubicBezTo>
                  <a:cubicBezTo>
                    <a:pt x="2433" y="1399"/>
                    <a:pt x="2250" y="1125"/>
                    <a:pt x="2007" y="913"/>
                  </a:cubicBezTo>
                  <a:lnTo>
                    <a:pt x="2007" y="852"/>
                  </a:lnTo>
                  <a:lnTo>
                    <a:pt x="2068" y="426"/>
                  </a:lnTo>
                  <a:lnTo>
                    <a:pt x="2068" y="366"/>
                  </a:lnTo>
                  <a:lnTo>
                    <a:pt x="2037" y="335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2E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8234858" y="2404854"/>
              <a:ext cx="96692" cy="174089"/>
            </a:xfrm>
            <a:custGeom>
              <a:avLst/>
              <a:gdLst/>
              <a:ahLst/>
              <a:cxnLst/>
              <a:rect l="l" t="t" r="r" b="b"/>
              <a:pathLst>
                <a:path w="2706" h="4872" extrusionOk="0">
                  <a:moveTo>
                    <a:pt x="1061" y="1"/>
                  </a:moveTo>
                  <a:cubicBezTo>
                    <a:pt x="920" y="1"/>
                    <a:pt x="800" y="55"/>
                    <a:pt x="699" y="130"/>
                  </a:cubicBezTo>
                  <a:cubicBezTo>
                    <a:pt x="578" y="221"/>
                    <a:pt x="487" y="404"/>
                    <a:pt x="456" y="586"/>
                  </a:cubicBezTo>
                  <a:lnTo>
                    <a:pt x="396" y="890"/>
                  </a:lnTo>
                  <a:lnTo>
                    <a:pt x="396" y="951"/>
                  </a:lnTo>
                  <a:lnTo>
                    <a:pt x="456" y="981"/>
                  </a:lnTo>
                  <a:lnTo>
                    <a:pt x="1095" y="1376"/>
                  </a:lnTo>
                  <a:lnTo>
                    <a:pt x="1155" y="1376"/>
                  </a:lnTo>
                  <a:lnTo>
                    <a:pt x="1155" y="1316"/>
                  </a:lnTo>
                  <a:lnTo>
                    <a:pt x="1186" y="1194"/>
                  </a:lnTo>
                  <a:cubicBezTo>
                    <a:pt x="1216" y="1073"/>
                    <a:pt x="1247" y="981"/>
                    <a:pt x="1338" y="951"/>
                  </a:cubicBezTo>
                  <a:cubicBezTo>
                    <a:pt x="1354" y="943"/>
                    <a:pt x="1373" y="939"/>
                    <a:pt x="1393" y="939"/>
                  </a:cubicBezTo>
                  <a:cubicBezTo>
                    <a:pt x="1450" y="939"/>
                    <a:pt x="1522" y="967"/>
                    <a:pt x="1611" y="1012"/>
                  </a:cubicBezTo>
                  <a:cubicBezTo>
                    <a:pt x="1703" y="1073"/>
                    <a:pt x="1794" y="1133"/>
                    <a:pt x="1854" y="1255"/>
                  </a:cubicBezTo>
                  <a:cubicBezTo>
                    <a:pt x="1885" y="1376"/>
                    <a:pt x="1915" y="1468"/>
                    <a:pt x="1885" y="1589"/>
                  </a:cubicBezTo>
                  <a:cubicBezTo>
                    <a:pt x="1854" y="1741"/>
                    <a:pt x="1703" y="1924"/>
                    <a:pt x="1368" y="2136"/>
                  </a:cubicBezTo>
                  <a:lnTo>
                    <a:pt x="1034" y="2319"/>
                  </a:lnTo>
                  <a:cubicBezTo>
                    <a:pt x="669" y="2532"/>
                    <a:pt x="365" y="2714"/>
                    <a:pt x="152" y="2805"/>
                  </a:cubicBezTo>
                  <a:cubicBezTo>
                    <a:pt x="122" y="2835"/>
                    <a:pt x="122" y="2835"/>
                    <a:pt x="92" y="2896"/>
                  </a:cubicBezTo>
                  <a:lnTo>
                    <a:pt x="0" y="3504"/>
                  </a:lnTo>
                  <a:lnTo>
                    <a:pt x="0" y="3565"/>
                  </a:lnTo>
                  <a:lnTo>
                    <a:pt x="61" y="3626"/>
                  </a:lnTo>
                  <a:lnTo>
                    <a:pt x="2219" y="4872"/>
                  </a:lnTo>
                  <a:lnTo>
                    <a:pt x="2250" y="4872"/>
                  </a:lnTo>
                  <a:lnTo>
                    <a:pt x="2280" y="4842"/>
                  </a:lnTo>
                  <a:lnTo>
                    <a:pt x="2371" y="4173"/>
                  </a:lnTo>
                  <a:lnTo>
                    <a:pt x="2371" y="4112"/>
                  </a:lnTo>
                  <a:lnTo>
                    <a:pt x="2341" y="4051"/>
                  </a:lnTo>
                  <a:lnTo>
                    <a:pt x="1155" y="3383"/>
                  </a:lnTo>
                  <a:lnTo>
                    <a:pt x="1155" y="3352"/>
                  </a:lnTo>
                  <a:lnTo>
                    <a:pt x="1155" y="3322"/>
                  </a:lnTo>
                  <a:lnTo>
                    <a:pt x="1247" y="3291"/>
                  </a:lnTo>
                  <a:cubicBezTo>
                    <a:pt x="1490" y="3170"/>
                    <a:pt x="1672" y="3079"/>
                    <a:pt x="1794" y="3018"/>
                  </a:cubicBezTo>
                  <a:cubicBezTo>
                    <a:pt x="1915" y="2927"/>
                    <a:pt x="2037" y="2866"/>
                    <a:pt x="2128" y="2775"/>
                  </a:cubicBezTo>
                  <a:cubicBezTo>
                    <a:pt x="2280" y="2683"/>
                    <a:pt x="2402" y="2562"/>
                    <a:pt x="2493" y="2440"/>
                  </a:cubicBezTo>
                  <a:cubicBezTo>
                    <a:pt x="2584" y="2319"/>
                    <a:pt x="2645" y="2167"/>
                    <a:pt x="2675" y="2015"/>
                  </a:cubicBezTo>
                  <a:cubicBezTo>
                    <a:pt x="2706" y="1802"/>
                    <a:pt x="2675" y="1559"/>
                    <a:pt x="2614" y="1346"/>
                  </a:cubicBezTo>
                  <a:cubicBezTo>
                    <a:pt x="2584" y="1103"/>
                    <a:pt x="2462" y="890"/>
                    <a:pt x="2310" y="677"/>
                  </a:cubicBezTo>
                  <a:cubicBezTo>
                    <a:pt x="2158" y="495"/>
                    <a:pt x="1976" y="313"/>
                    <a:pt x="1733" y="191"/>
                  </a:cubicBezTo>
                  <a:cubicBezTo>
                    <a:pt x="1520" y="69"/>
                    <a:pt x="1338" y="9"/>
                    <a:pt x="1155" y="9"/>
                  </a:cubicBezTo>
                  <a:cubicBezTo>
                    <a:pt x="1123" y="3"/>
                    <a:pt x="1092" y="1"/>
                    <a:pt x="1061" y="1"/>
                  </a:cubicBezTo>
                  <a:close/>
                </a:path>
              </a:pathLst>
            </a:custGeom>
            <a:solidFill>
              <a:srgbClr val="2E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7576674" y="2438800"/>
              <a:ext cx="358468" cy="229224"/>
            </a:xfrm>
            <a:custGeom>
              <a:avLst/>
              <a:gdLst/>
              <a:ahLst/>
              <a:cxnLst/>
              <a:rect l="l" t="t" r="r" b="b"/>
              <a:pathLst>
                <a:path w="10032" h="6415" extrusionOk="0">
                  <a:moveTo>
                    <a:pt x="92" y="1"/>
                  </a:moveTo>
                  <a:lnTo>
                    <a:pt x="1" y="670"/>
                  </a:lnTo>
                  <a:lnTo>
                    <a:pt x="9940" y="6414"/>
                  </a:lnTo>
                  <a:lnTo>
                    <a:pt x="10031" y="5746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2E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7590788" y="2320420"/>
              <a:ext cx="715793" cy="456197"/>
            </a:xfrm>
            <a:custGeom>
              <a:avLst/>
              <a:gdLst/>
              <a:ahLst/>
              <a:cxnLst/>
              <a:rect l="l" t="t" r="r" b="b"/>
              <a:pathLst>
                <a:path w="20032" h="12767" extrusionOk="0">
                  <a:moveTo>
                    <a:pt x="213" y="1"/>
                  </a:moveTo>
                  <a:lnTo>
                    <a:pt x="1" y="1338"/>
                  </a:lnTo>
                  <a:lnTo>
                    <a:pt x="19819" y="12767"/>
                  </a:lnTo>
                  <a:lnTo>
                    <a:pt x="20031" y="11430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E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7993738" y="2285688"/>
              <a:ext cx="81506" cy="106447"/>
            </a:xfrm>
            <a:custGeom>
              <a:avLst/>
              <a:gdLst/>
              <a:ahLst/>
              <a:cxnLst/>
              <a:rect l="l" t="t" r="r" b="b"/>
              <a:pathLst>
                <a:path w="2281" h="2979" extrusionOk="0">
                  <a:moveTo>
                    <a:pt x="456" y="0"/>
                  </a:moveTo>
                  <a:lnTo>
                    <a:pt x="456" y="61"/>
                  </a:lnTo>
                  <a:lnTo>
                    <a:pt x="335" y="821"/>
                  </a:lnTo>
                  <a:cubicBezTo>
                    <a:pt x="335" y="851"/>
                    <a:pt x="335" y="882"/>
                    <a:pt x="365" y="912"/>
                  </a:cubicBezTo>
                  <a:lnTo>
                    <a:pt x="1399" y="2097"/>
                  </a:lnTo>
                  <a:lnTo>
                    <a:pt x="1368" y="2128"/>
                  </a:lnTo>
                  <a:lnTo>
                    <a:pt x="183" y="2006"/>
                  </a:lnTo>
                  <a:cubicBezTo>
                    <a:pt x="152" y="2006"/>
                    <a:pt x="122" y="2037"/>
                    <a:pt x="122" y="2067"/>
                  </a:cubicBezTo>
                  <a:lnTo>
                    <a:pt x="1" y="2827"/>
                  </a:lnTo>
                  <a:cubicBezTo>
                    <a:pt x="1" y="2857"/>
                    <a:pt x="31" y="2888"/>
                    <a:pt x="31" y="2918"/>
                  </a:cubicBezTo>
                  <a:lnTo>
                    <a:pt x="61" y="2918"/>
                  </a:lnTo>
                  <a:lnTo>
                    <a:pt x="2098" y="2979"/>
                  </a:lnTo>
                  <a:cubicBezTo>
                    <a:pt x="2128" y="2979"/>
                    <a:pt x="2159" y="2949"/>
                    <a:pt x="2159" y="2918"/>
                  </a:cubicBezTo>
                  <a:lnTo>
                    <a:pt x="2250" y="2219"/>
                  </a:lnTo>
                  <a:cubicBezTo>
                    <a:pt x="2280" y="2189"/>
                    <a:pt x="2250" y="2158"/>
                    <a:pt x="2219" y="2128"/>
                  </a:cubicBezTo>
                  <a:lnTo>
                    <a:pt x="517" y="31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2E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8332585" y="2459095"/>
              <a:ext cx="94548" cy="160403"/>
            </a:xfrm>
            <a:custGeom>
              <a:avLst/>
              <a:gdLst/>
              <a:ahLst/>
              <a:cxnLst/>
              <a:rect l="l" t="t" r="r" b="b"/>
              <a:pathLst>
                <a:path w="2646" h="4489" extrusionOk="0">
                  <a:moveTo>
                    <a:pt x="1343" y="941"/>
                  </a:moveTo>
                  <a:cubicBezTo>
                    <a:pt x="1396" y="941"/>
                    <a:pt x="1454" y="963"/>
                    <a:pt x="1521" y="1014"/>
                  </a:cubicBezTo>
                  <a:cubicBezTo>
                    <a:pt x="1612" y="1074"/>
                    <a:pt x="1703" y="1165"/>
                    <a:pt x="1764" y="1287"/>
                  </a:cubicBezTo>
                  <a:cubicBezTo>
                    <a:pt x="1825" y="1439"/>
                    <a:pt x="1855" y="1561"/>
                    <a:pt x="1825" y="1713"/>
                  </a:cubicBezTo>
                  <a:lnTo>
                    <a:pt x="1582" y="3202"/>
                  </a:lnTo>
                  <a:cubicBezTo>
                    <a:pt x="1551" y="3354"/>
                    <a:pt x="1490" y="3445"/>
                    <a:pt x="1430" y="3506"/>
                  </a:cubicBezTo>
                  <a:cubicBezTo>
                    <a:pt x="1395" y="3529"/>
                    <a:pt x="1360" y="3539"/>
                    <a:pt x="1323" y="3539"/>
                  </a:cubicBezTo>
                  <a:cubicBezTo>
                    <a:pt x="1264" y="3539"/>
                    <a:pt x="1201" y="3513"/>
                    <a:pt x="1126" y="3476"/>
                  </a:cubicBezTo>
                  <a:cubicBezTo>
                    <a:pt x="1004" y="3415"/>
                    <a:pt x="913" y="3324"/>
                    <a:pt x="882" y="3202"/>
                  </a:cubicBezTo>
                  <a:cubicBezTo>
                    <a:pt x="822" y="3050"/>
                    <a:pt x="791" y="2928"/>
                    <a:pt x="822" y="2776"/>
                  </a:cubicBezTo>
                  <a:lnTo>
                    <a:pt x="1065" y="1287"/>
                  </a:lnTo>
                  <a:cubicBezTo>
                    <a:pt x="1095" y="1135"/>
                    <a:pt x="1126" y="1044"/>
                    <a:pt x="1217" y="983"/>
                  </a:cubicBezTo>
                  <a:cubicBezTo>
                    <a:pt x="1258" y="956"/>
                    <a:pt x="1299" y="941"/>
                    <a:pt x="1343" y="941"/>
                  </a:cubicBezTo>
                  <a:close/>
                  <a:moveTo>
                    <a:pt x="1059" y="0"/>
                  </a:moveTo>
                  <a:cubicBezTo>
                    <a:pt x="953" y="0"/>
                    <a:pt x="855" y="24"/>
                    <a:pt x="761" y="71"/>
                  </a:cubicBezTo>
                  <a:cubicBezTo>
                    <a:pt x="518" y="193"/>
                    <a:pt x="366" y="466"/>
                    <a:pt x="305" y="892"/>
                  </a:cubicBezTo>
                  <a:lnTo>
                    <a:pt x="62" y="2260"/>
                  </a:lnTo>
                  <a:cubicBezTo>
                    <a:pt x="1" y="2685"/>
                    <a:pt x="62" y="3080"/>
                    <a:pt x="214" y="3445"/>
                  </a:cubicBezTo>
                  <a:cubicBezTo>
                    <a:pt x="396" y="3810"/>
                    <a:pt x="639" y="4083"/>
                    <a:pt x="974" y="4296"/>
                  </a:cubicBezTo>
                  <a:cubicBezTo>
                    <a:pt x="1198" y="4427"/>
                    <a:pt x="1399" y="4489"/>
                    <a:pt x="1577" y="4489"/>
                  </a:cubicBezTo>
                  <a:cubicBezTo>
                    <a:pt x="1689" y="4489"/>
                    <a:pt x="1792" y="4465"/>
                    <a:pt x="1886" y="4418"/>
                  </a:cubicBezTo>
                  <a:cubicBezTo>
                    <a:pt x="2129" y="4296"/>
                    <a:pt x="2281" y="4023"/>
                    <a:pt x="2341" y="3597"/>
                  </a:cubicBezTo>
                  <a:lnTo>
                    <a:pt x="2585" y="2199"/>
                  </a:lnTo>
                  <a:cubicBezTo>
                    <a:pt x="2645" y="1773"/>
                    <a:pt x="2585" y="1409"/>
                    <a:pt x="2433" y="1044"/>
                  </a:cubicBezTo>
                  <a:cubicBezTo>
                    <a:pt x="2250" y="679"/>
                    <a:pt x="2007" y="406"/>
                    <a:pt x="1642" y="193"/>
                  </a:cubicBezTo>
                  <a:cubicBezTo>
                    <a:pt x="1418" y="62"/>
                    <a:pt x="1228" y="0"/>
                    <a:pt x="1059" y="0"/>
                  </a:cubicBezTo>
                  <a:close/>
                </a:path>
              </a:pathLst>
            </a:custGeom>
            <a:solidFill>
              <a:srgbClr val="2E3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7587537" y="2748345"/>
              <a:ext cx="40235" cy="61960"/>
            </a:xfrm>
            <a:custGeom>
              <a:avLst/>
              <a:gdLst/>
              <a:ahLst/>
              <a:cxnLst/>
              <a:rect l="l" t="t" r="r" b="b"/>
              <a:pathLst>
                <a:path w="1126" h="1734" extrusionOk="0">
                  <a:moveTo>
                    <a:pt x="426" y="882"/>
                  </a:moveTo>
                  <a:cubicBezTo>
                    <a:pt x="456" y="882"/>
                    <a:pt x="487" y="882"/>
                    <a:pt x="548" y="913"/>
                  </a:cubicBezTo>
                  <a:lnTo>
                    <a:pt x="669" y="1004"/>
                  </a:lnTo>
                  <a:lnTo>
                    <a:pt x="700" y="1004"/>
                  </a:lnTo>
                  <a:lnTo>
                    <a:pt x="669" y="1065"/>
                  </a:lnTo>
                  <a:cubicBezTo>
                    <a:pt x="669" y="1125"/>
                    <a:pt x="639" y="1156"/>
                    <a:pt x="608" y="1186"/>
                  </a:cubicBezTo>
                  <a:cubicBezTo>
                    <a:pt x="578" y="1186"/>
                    <a:pt x="517" y="1186"/>
                    <a:pt x="456" y="1156"/>
                  </a:cubicBezTo>
                  <a:cubicBezTo>
                    <a:pt x="426" y="1125"/>
                    <a:pt x="396" y="1095"/>
                    <a:pt x="365" y="1065"/>
                  </a:cubicBezTo>
                  <a:cubicBezTo>
                    <a:pt x="365" y="1034"/>
                    <a:pt x="365" y="1004"/>
                    <a:pt x="365" y="973"/>
                  </a:cubicBezTo>
                  <a:cubicBezTo>
                    <a:pt x="365" y="913"/>
                    <a:pt x="396" y="882"/>
                    <a:pt x="426" y="882"/>
                  </a:cubicBezTo>
                  <a:close/>
                  <a:moveTo>
                    <a:pt x="426" y="1"/>
                  </a:moveTo>
                  <a:cubicBezTo>
                    <a:pt x="335" y="1"/>
                    <a:pt x="274" y="1"/>
                    <a:pt x="213" y="61"/>
                  </a:cubicBezTo>
                  <a:cubicBezTo>
                    <a:pt x="183" y="92"/>
                    <a:pt x="152" y="153"/>
                    <a:pt x="122" y="213"/>
                  </a:cubicBezTo>
                  <a:lnTo>
                    <a:pt x="152" y="244"/>
                  </a:lnTo>
                  <a:lnTo>
                    <a:pt x="426" y="487"/>
                  </a:lnTo>
                  <a:lnTo>
                    <a:pt x="487" y="457"/>
                  </a:lnTo>
                  <a:cubicBezTo>
                    <a:pt x="487" y="457"/>
                    <a:pt x="517" y="426"/>
                    <a:pt x="517" y="426"/>
                  </a:cubicBezTo>
                  <a:cubicBezTo>
                    <a:pt x="548" y="426"/>
                    <a:pt x="578" y="457"/>
                    <a:pt x="608" y="457"/>
                  </a:cubicBezTo>
                  <a:cubicBezTo>
                    <a:pt x="669" y="487"/>
                    <a:pt x="700" y="517"/>
                    <a:pt x="730" y="578"/>
                  </a:cubicBezTo>
                  <a:cubicBezTo>
                    <a:pt x="730" y="609"/>
                    <a:pt x="760" y="639"/>
                    <a:pt x="730" y="700"/>
                  </a:cubicBezTo>
                  <a:lnTo>
                    <a:pt x="730" y="761"/>
                  </a:lnTo>
                  <a:lnTo>
                    <a:pt x="517" y="639"/>
                  </a:lnTo>
                  <a:cubicBezTo>
                    <a:pt x="403" y="571"/>
                    <a:pt x="306" y="536"/>
                    <a:pt x="239" y="536"/>
                  </a:cubicBezTo>
                  <a:cubicBezTo>
                    <a:pt x="217" y="536"/>
                    <a:pt x="198" y="540"/>
                    <a:pt x="183" y="548"/>
                  </a:cubicBezTo>
                  <a:cubicBezTo>
                    <a:pt x="92" y="578"/>
                    <a:pt x="31" y="669"/>
                    <a:pt x="1" y="821"/>
                  </a:cubicBezTo>
                  <a:cubicBezTo>
                    <a:pt x="1" y="943"/>
                    <a:pt x="1" y="1065"/>
                    <a:pt x="61" y="1156"/>
                  </a:cubicBezTo>
                  <a:cubicBezTo>
                    <a:pt x="122" y="1247"/>
                    <a:pt x="213" y="1338"/>
                    <a:pt x="304" y="1399"/>
                  </a:cubicBezTo>
                  <a:cubicBezTo>
                    <a:pt x="388" y="1449"/>
                    <a:pt x="453" y="1472"/>
                    <a:pt x="505" y="1472"/>
                  </a:cubicBezTo>
                  <a:cubicBezTo>
                    <a:pt x="548" y="1472"/>
                    <a:pt x="581" y="1457"/>
                    <a:pt x="608" y="1429"/>
                  </a:cubicBezTo>
                  <a:lnTo>
                    <a:pt x="608" y="1520"/>
                  </a:lnTo>
                  <a:lnTo>
                    <a:pt x="608" y="1551"/>
                  </a:lnTo>
                  <a:lnTo>
                    <a:pt x="639" y="1581"/>
                  </a:lnTo>
                  <a:lnTo>
                    <a:pt x="912" y="1733"/>
                  </a:lnTo>
                  <a:lnTo>
                    <a:pt x="943" y="1733"/>
                  </a:lnTo>
                  <a:lnTo>
                    <a:pt x="1095" y="821"/>
                  </a:lnTo>
                  <a:cubicBezTo>
                    <a:pt x="1125" y="761"/>
                    <a:pt x="1095" y="669"/>
                    <a:pt x="1064" y="578"/>
                  </a:cubicBezTo>
                  <a:cubicBezTo>
                    <a:pt x="1034" y="457"/>
                    <a:pt x="973" y="365"/>
                    <a:pt x="912" y="305"/>
                  </a:cubicBezTo>
                  <a:cubicBezTo>
                    <a:pt x="852" y="213"/>
                    <a:pt x="760" y="153"/>
                    <a:pt x="669" y="92"/>
                  </a:cubicBezTo>
                  <a:cubicBezTo>
                    <a:pt x="578" y="31"/>
                    <a:pt x="487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7673329" y="2788544"/>
              <a:ext cx="44558" cy="71715"/>
            </a:xfrm>
            <a:custGeom>
              <a:avLst/>
              <a:gdLst/>
              <a:ahLst/>
              <a:cxnLst/>
              <a:rect l="l" t="t" r="r" b="b"/>
              <a:pathLst>
                <a:path w="1247" h="2007" extrusionOk="0">
                  <a:moveTo>
                    <a:pt x="543" y="695"/>
                  </a:moveTo>
                  <a:cubicBezTo>
                    <a:pt x="563" y="695"/>
                    <a:pt x="583" y="704"/>
                    <a:pt x="609" y="730"/>
                  </a:cubicBezTo>
                  <a:cubicBezTo>
                    <a:pt x="669" y="760"/>
                    <a:pt x="700" y="791"/>
                    <a:pt x="730" y="882"/>
                  </a:cubicBezTo>
                  <a:cubicBezTo>
                    <a:pt x="730" y="973"/>
                    <a:pt x="730" y="1034"/>
                    <a:pt x="730" y="1155"/>
                  </a:cubicBezTo>
                  <a:cubicBezTo>
                    <a:pt x="700" y="1247"/>
                    <a:pt x="700" y="1307"/>
                    <a:pt x="639" y="1338"/>
                  </a:cubicBezTo>
                  <a:cubicBezTo>
                    <a:pt x="621" y="1373"/>
                    <a:pt x="593" y="1388"/>
                    <a:pt x="567" y="1388"/>
                  </a:cubicBezTo>
                  <a:cubicBezTo>
                    <a:pt x="548" y="1388"/>
                    <a:pt x="530" y="1381"/>
                    <a:pt x="518" y="1368"/>
                  </a:cubicBezTo>
                  <a:cubicBezTo>
                    <a:pt x="457" y="1338"/>
                    <a:pt x="396" y="1277"/>
                    <a:pt x="396" y="1186"/>
                  </a:cubicBezTo>
                  <a:cubicBezTo>
                    <a:pt x="366" y="1125"/>
                    <a:pt x="366" y="1034"/>
                    <a:pt x="396" y="943"/>
                  </a:cubicBezTo>
                  <a:cubicBezTo>
                    <a:pt x="396" y="851"/>
                    <a:pt x="426" y="791"/>
                    <a:pt x="457" y="730"/>
                  </a:cubicBezTo>
                  <a:cubicBezTo>
                    <a:pt x="492" y="712"/>
                    <a:pt x="517" y="695"/>
                    <a:pt x="543" y="695"/>
                  </a:cubicBezTo>
                  <a:close/>
                  <a:moveTo>
                    <a:pt x="913" y="0"/>
                  </a:moveTo>
                  <a:lnTo>
                    <a:pt x="821" y="547"/>
                  </a:lnTo>
                  <a:lnTo>
                    <a:pt x="821" y="578"/>
                  </a:lnTo>
                  <a:lnTo>
                    <a:pt x="791" y="547"/>
                  </a:lnTo>
                  <a:cubicBezTo>
                    <a:pt x="761" y="456"/>
                    <a:pt x="700" y="365"/>
                    <a:pt x="578" y="304"/>
                  </a:cubicBezTo>
                  <a:cubicBezTo>
                    <a:pt x="487" y="243"/>
                    <a:pt x="396" y="243"/>
                    <a:pt x="305" y="243"/>
                  </a:cubicBezTo>
                  <a:cubicBezTo>
                    <a:pt x="244" y="274"/>
                    <a:pt x="183" y="335"/>
                    <a:pt x="122" y="426"/>
                  </a:cubicBezTo>
                  <a:cubicBezTo>
                    <a:pt x="62" y="517"/>
                    <a:pt x="31" y="608"/>
                    <a:pt x="31" y="730"/>
                  </a:cubicBezTo>
                  <a:cubicBezTo>
                    <a:pt x="1" y="851"/>
                    <a:pt x="1" y="943"/>
                    <a:pt x="1" y="1064"/>
                  </a:cubicBezTo>
                  <a:cubicBezTo>
                    <a:pt x="31" y="1186"/>
                    <a:pt x="62" y="1307"/>
                    <a:pt x="122" y="1429"/>
                  </a:cubicBezTo>
                  <a:cubicBezTo>
                    <a:pt x="183" y="1551"/>
                    <a:pt x="244" y="1642"/>
                    <a:pt x="366" y="1702"/>
                  </a:cubicBezTo>
                  <a:cubicBezTo>
                    <a:pt x="411" y="1733"/>
                    <a:pt x="457" y="1748"/>
                    <a:pt x="499" y="1748"/>
                  </a:cubicBezTo>
                  <a:cubicBezTo>
                    <a:pt x="540" y="1748"/>
                    <a:pt x="578" y="1733"/>
                    <a:pt x="609" y="1702"/>
                  </a:cubicBezTo>
                  <a:lnTo>
                    <a:pt x="639" y="1702"/>
                  </a:lnTo>
                  <a:lnTo>
                    <a:pt x="609" y="1794"/>
                  </a:lnTo>
                  <a:lnTo>
                    <a:pt x="639" y="1824"/>
                  </a:lnTo>
                  <a:lnTo>
                    <a:pt x="943" y="2006"/>
                  </a:lnTo>
                  <a:lnTo>
                    <a:pt x="973" y="2006"/>
                  </a:lnTo>
                  <a:lnTo>
                    <a:pt x="973" y="1976"/>
                  </a:lnTo>
                  <a:lnTo>
                    <a:pt x="1247" y="213"/>
                  </a:lnTo>
                  <a:lnTo>
                    <a:pt x="1247" y="183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7629879" y="2763567"/>
              <a:ext cx="45666" cy="71715"/>
            </a:xfrm>
            <a:custGeom>
              <a:avLst/>
              <a:gdLst/>
              <a:ahLst/>
              <a:cxnLst/>
              <a:rect l="l" t="t" r="r" b="b"/>
              <a:pathLst>
                <a:path w="1278" h="2007" extrusionOk="0">
                  <a:moveTo>
                    <a:pt x="543" y="695"/>
                  </a:moveTo>
                  <a:cubicBezTo>
                    <a:pt x="563" y="695"/>
                    <a:pt x="583" y="704"/>
                    <a:pt x="609" y="730"/>
                  </a:cubicBezTo>
                  <a:cubicBezTo>
                    <a:pt x="670" y="760"/>
                    <a:pt x="700" y="821"/>
                    <a:pt x="730" y="882"/>
                  </a:cubicBezTo>
                  <a:cubicBezTo>
                    <a:pt x="730" y="942"/>
                    <a:pt x="730" y="1034"/>
                    <a:pt x="730" y="1155"/>
                  </a:cubicBezTo>
                  <a:cubicBezTo>
                    <a:pt x="700" y="1246"/>
                    <a:pt x="670" y="1307"/>
                    <a:pt x="670" y="1338"/>
                  </a:cubicBezTo>
                  <a:cubicBezTo>
                    <a:pt x="634" y="1373"/>
                    <a:pt x="609" y="1388"/>
                    <a:pt x="582" y="1388"/>
                  </a:cubicBezTo>
                  <a:cubicBezTo>
                    <a:pt x="563" y="1388"/>
                    <a:pt x="543" y="1381"/>
                    <a:pt x="518" y="1368"/>
                  </a:cubicBezTo>
                  <a:cubicBezTo>
                    <a:pt x="457" y="1338"/>
                    <a:pt x="426" y="1277"/>
                    <a:pt x="396" y="1186"/>
                  </a:cubicBezTo>
                  <a:cubicBezTo>
                    <a:pt x="366" y="1125"/>
                    <a:pt x="366" y="1034"/>
                    <a:pt x="396" y="942"/>
                  </a:cubicBezTo>
                  <a:cubicBezTo>
                    <a:pt x="396" y="851"/>
                    <a:pt x="426" y="791"/>
                    <a:pt x="457" y="730"/>
                  </a:cubicBezTo>
                  <a:cubicBezTo>
                    <a:pt x="492" y="712"/>
                    <a:pt x="517" y="695"/>
                    <a:pt x="543" y="695"/>
                  </a:cubicBezTo>
                  <a:close/>
                  <a:moveTo>
                    <a:pt x="913" y="0"/>
                  </a:moveTo>
                  <a:lnTo>
                    <a:pt x="822" y="547"/>
                  </a:lnTo>
                  <a:cubicBezTo>
                    <a:pt x="761" y="426"/>
                    <a:pt x="700" y="365"/>
                    <a:pt x="609" y="304"/>
                  </a:cubicBezTo>
                  <a:cubicBezTo>
                    <a:pt x="520" y="260"/>
                    <a:pt x="447" y="231"/>
                    <a:pt x="391" y="231"/>
                  </a:cubicBezTo>
                  <a:cubicBezTo>
                    <a:pt x="370" y="231"/>
                    <a:pt x="352" y="235"/>
                    <a:pt x="335" y="243"/>
                  </a:cubicBezTo>
                  <a:cubicBezTo>
                    <a:pt x="244" y="274"/>
                    <a:pt x="183" y="335"/>
                    <a:pt x="123" y="426"/>
                  </a:cubicBezTo>
                  <a:cubicBezTo>
                    <a:pt x="92" y="517"/>
                    <a:pt x="31" y="608"/>
                    <a:pt x="31" y="730"/>
                  </a:cubicBezTo>
                  <a:cubicBezTo>
                    <a:pt x="1" y="821"/>
                    <a:pt x="1" y="942"/>
                    <a:pt x="1" y="1034"/>
                  </a:cubicBezTo>
                  <a:cubicBezTo>
                    <a:pt x="31" y="1186"/>
                    <a:pt x="62" y="1307"/>
                    <a:pt x="123" y="1429"/>
                  </a:cubicBezTo>
                  <a:cubicBezTo>
                    <a:pt x="183" y="1550"/>
                    <a:pt x="275" y="1642"/>
                    <a:pt x="366" y="1702"/>
                  </a:cubicBezTo>
                  <a:cubicBezTo>
                    <a:pt x="411" y="1733"/>
                    <a:pt x="457" y="1748"/>
                    <a:pt x="502" y="1748"/>
                  </a:cubicBezTo>
                  <a:cubicBezTo>
                    <a:pt x="548" y="1748"/>
                    <a:pt x="594" y="1733"/>
                    <a:pt x="639" y="1702"/>
                  </a:cubicBezTo>
                  <a:lnTo>
                    <a:pt x="639" y="1794"/>
                  </a:lnTo>
                  <a:lnTo>
                    <a:pt x="639" y="1824"/>
                  </a:lnTo>
                  <a:lnTo>
                    <a:pt x="943" y="2006"/>
                  </a:lnTo>
                  <a:lnTo>
                    <a:pt x="974" y="2006"/>
                  </a:lnTo>
                  <a:lnTo>
                    <a:pt x="974" y="1976"/>
                  </a:lnTo>
                  <a:lnTo>
                    <a:pt x="1278" y="213"/>
                  </a:lnTo>
                  <a:lnTo>
                    <a:pt x="1247" y="183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7761302" y="2848288"/>
              <a:ext cx="38055" cy="55850"/>
            </a:xfrm>
            <a:custGeom>
              <a:avLst/>
              <a:gdLst/>
              <a:ahLst/>
              <a:cxnLst/>
              <a:rect l="l" t="t" r="r" b="b"/>
              <a:pathLst>
                <a:path w="1065" h="1563" extrusionOk="0">
                  <a:moveTo>
                    <a:pt x="518" y="426"/>
                  </a:moveTo>
                  <a:cubicBezTo>
                    <a:pt x="538" y="426"/>
                    <a:pt x="558" y="436"/>
                    <a:pt x="578" y="456"/>
                  </a:cubicBezTo>
                  <a:cubicBezTo>
                    <a:pt x="639" y="486"/>
                    <a:pt x="670" y="517"/>
                    <a:pt x="670" y="547"/>
                  </a:cubicBezTo>
                  <a:cubicBezTo>
                    <a:pt x="700" y="608"/>
                    <a:pt x="730" y="669"/>
                    <a:pt x="730" y="730"/>
                  </a:cubicBezTo>
                  <a:cubicBezTo>
                    <a:pt x="730" y="760"/>
                    <a:pt x="730" y="821"/>
                    <a:pt x="700" y="882"/>
                  </a:cubicBezTo>
                  <a:cubicBezTo>
                    <a:pt x="700" y="942"/>
                    <a:pt x="700" y="973"/>
                    <a:pt x="670" y="1034"/>
                  </a:cubicBezTo>
                  <a:cubicBezTo>
                    <a:pt x="670" y="1064"/>
                    <a:pt x="609" y="1094"/>
                    <a:pt x="578" y="1125"/>
                  </a:cubicBezTo>
                  <a:cubicBezTo>
                    <a:pt x="568" y="1135"/>
                    <a:pt x="558" y="1138"/>
                    <a:pt x="548" y="1138"/>
                  </a:cubicBezTo>
                  <a:cubicBezTo>
                    <a:pt x="528" y="1138"/>
                    <a:pt x="507" y="1125"/>
                    <a:pt x="487" y="1125"/>
                  </a:cubicBezTo>
                  <a:cubicBezTo>
                    <a:pt x="457" y="1094"/>
                    <a:pt x="396" y="1064"/>
                    <a:pt x="396" y="1003"/>
                  </a:cubicBezTo>
                  <a:cubicBezTo>
                    <a:pt x="366" y="942"/>
                    <a:pt x="366" y="912"/>
                    <a:pt x="366" y="851"/>
                  </a:cubicBezTo>
                  <a:cubicBezTo>
                    <a:pt x="366" y="790"/>
                    <a:pt x="366" y="730"/>
                    <a:pt x="366" y="669"/>
                  </a:cubicBezTo>
                  <a:cubicBezTo>
                    <a:pt x="366" y="608"/>
                    <a:pt x="396" y="578"/>
                    <a:pt x="396" y="547"/>
                  </a:cubicBezTo>
                  <a:cubicBezTo>
                    <a:pt x="437" y="466"/>
                    <a:pt x="477" y="426"/>
                    <a:pt x="518" y="426"/>
                  </a:cubicBezTo>
                  <a:close/>
                  <a:moveTo>
                    <a:pt x="305" y="0"/>
                  </a:moveTo>
                  <a:cubicBezTo>
                    <a:pt x="214" y="30"/>
                    <a:pt x="122" y="122"/>
                    <a:pt x="62" y="243"/>
                  </a:cubicBezTo>
                  <a:cubicBezTo>
                    <a:pt x="31" y="304"/>
                    <a:pt x="31" y="365"/>
                    <a:pt x="1" y="486"/>
                  </a:cubicBezTo>
                  <a:cubicBezTo>
                    <a:pt x="1" y="547"/>
                    <a:pt x="1" y="638"/>
                    <a:pt x="1" y="730"/>
                  </a:cubicBezTo>
                  <a:cubicBezTo>
                    <a:pt x="1" y="882"/>
                    <a:pt x="31" y="1034"/>
                    <a:pt x="122" y="1155"/>
                  </a:cubicBezTo>
                  <a:cubicBezTo>
                    <a:pt x="183" y="1307"/>
                    <a:pt x="305" y="1398"/>
                    <a:pt x="426" y="1489"/>
                  </a:cubicBezTo>
                  <a:cubicBezTo>
                    <a:pt x="515" y="1534"/>
                    <a:pt x="604" y="1562"/>
                    <a:pt x="681" y="1562"/>
                  </a:cubicBezTo>
                  <a:cubicBezTo>
                    <a:pt x="710" y="1562"/>
                    <a:pt x="736" y="1558"/>
                    <a:pt x="761" y="1550"/>
                  </a:cubicBezTo>
                  <a:cubicBezTo>
                    <a:pt x="882" y="1520"/>
                    <a:pt x="943" y="1429"/>
                    <a:pt x="1004" y="1307"/>
                  </a:cubicBezTo>
                  <a:cubicBezTo>
                    <a:pt x="1034" y="1246"/>
                    <a:pt x="1034" y="1155"/>
                    <a:pt x="1065" y="1094"/>
                  </a:cubicBezTo>
                  <a:cubicBezTo>
                    <a:pt x="1065" y="1003"/>
                    <a:pt x="1065" y="912"/>
                    <a:pt x="1065" y="821"/>
                  </a:cubicBezTo>
                  <a:cubicBezTo>
                    <a:pt x="1065" y="669"/>
                    <a:pt x="1004" y="517"/>
                    <a:pt x="943" y="395"/>
                  </a:cubicBezTo>
                  <a:cubicBezTo>
                    <a:pt x="882" y="243"/>
                    <a:pt x="761" y="152"/>
                    <a:pt x="639" y="91"/>
                  </a:cubicBezTo>
                  <a:cubicBezTo>
                    <a:pt x="518" y="0"/>
                    <a:pt x="396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734145" y="2814593"/>
              <a:ext cx="27192" cy="71715"/>
            </a:xfrm>
            <a:custGeom>
              <a:avLst/>
              <a:gdLst/>
              <a:ahLst/>
              <a:cxnLst/>
              <a:rect l="l" t="t" r="r" b="b"/>
              <a:pathLst>
                <a:path w="761" h="2007" extrusionOk="0">
                  <a:moveTo>
                    <a:pt x="275" y="1"/>
                  </a:moveTo>
                  <a:lnTo>
                    <a:pt x="244" y="31"/>
                  </a:lnTo>
                  <a:lnTo>
                    <a:pt x="214" y="335"/>
                  </a:lnTo>
                  <a:lnTo>
                    <a:pt x="183" y="335"/>
                  </a:lnTo>
                  <a:lnTo>
                    <a:pt x="62" y="274"/>
                  </a:lnTo>
                  <a:lnTo>
                    <a:pt x="31" y="274"/>
                  </a:lnTo>
                  <a:lnTo>
                    <a:pt x="31" y="305"/>
                  </a:lnTo>
                  <a:lnTo>
                    <a:pt x="1" y="578"/>
                  </a:lnTo>
                  <a:lnTo>
                    <a:pt x="1" y="609"/>
                  </a:lnTo>
                  <a:lnTo>
                    <a:pt x="1" y="639"/>
                  </a:lnTo>
                  <a:lnTo>
                    <a:pt x="123" y="700"/>
                  </a:lnTo>
                  <a:lnTo>
                    <a:pt x="153" y="700"/>
                  </a:lnTo>
                  <a:lnTo>
                    <a:pt x="31" y="1369"/>
                  </a:lnTo>
                  <a:cubicBezTo>
                    <a:pt x="1" y="1521"/>
                    <a:pt x="31" y="1612"/>
                    <a:pt x="92" y="1703"/>
                  </a:cubicBezTo>
                  <a:cubicBezTo>
                    <a:pt x="123" y="1794"/>
                    <a:pt x="214" y="1855"/>
                    <a:pt x="335" y="1946"/>
                  </a:cubicBezTo>
                  <a:cubicBezTo>
                    <a:pt x="366" y="1946"/>
                    <a:pt x="426" y="1977"/>
                    <a:pt x="487" y="2007"/>
                  </a:cubicBezTo>
                  <a:lnTo>
                    <a:pt x="518" y="1977"/>
                  </a:lnTo>
                  <a:lnTo>
                    <a:pt x="578" y="1673"/>
                  </a:lnTo>
                  <a:lnTo>
                    <a:pt x="548" y="1642"/>
                  </a:lnTo>
                  <a:lnTo>
                    <a:pt x="487" y="1581"/>
                  </a:lnTo>
                  <a:cubicBezTo>
                    <a:pt x="426" y="1551"/>
                    <a:pt x="396" y="1490"/>
                    <a:pt x="396" y="1369"/>
                  </a:cubicBezTo>
                  <a:lnTo>
                    <a:pt x="487" y="913"/>
                  </a:lnTo>
                  <a:lnTo>
                    <a:pt x="670" y="1004"/>
                  </a:lnTo>
                  <a:lnTo>
                    <a:pt x="700" y="1004"/>
                  </a:lnTo>
                  <a:lnTo>
                    <a:pt x="761" y="700"/>
                  </a:lnTo>
                  <a:lnTo>
                    <a:pt x="730" y="670"/>
                  </a:lnTo>
                  <a:lnTo>
                    <a:pt x="548" y="548"/>
                  </a:lnTo>
                  <a:lnTo>
                    <a:pt x="548" y="518"/>
                  </a:lnTo>
                  <a:lnTo>
                    <a:pt x="578" y="214"/>
                  </a:lnTo>
                  <a:lnTo>
                    <a:pt x="578" y="183"/>
                  </a:lnTo>
                  <a:lnTo>
                    <a:pt x="578" y="153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7898155" y="2922110"/>
              <a:ext cx="32624" cy="54349"/>
            </a:xfrm>
            <a:custGeom>
              <a:avLst/>
              <a:gdLst/>
              <a:ahLst/>
              <a:cxnLst/>
              <a:rect l="l" t="t" r="r" b="b"/>
              <a:pathLst>
                <a:path w="913" h="1521" extrusionOk="0">
                  <a:moveTo>
                    <a:pt x="213" y="1"/>
                  </a:moveTo>
                  <a:lnTo>
                    <a:pt x="183" y="31"/>
                  </a:lnTo>
                  <a:lnTo>
                    <a:pt x="1" y="1308"/>
                  </a:lnTo>
                  <a:lnTo>
                    <a:pt x="1" y="1338"/>
                  </a:lnTo>
                  <a:lnTo>
                    <a:pt x="1" y="1369"/>
                  </a:lnTo>
                  <a:lnTo>
                    <a:pt x="305" y="1521"/>
                  </a:lnTo>
                  <a:lnTo>
                    <a:pt x="335" y="1521"/>
                  </a:lnTo>
                  <a:lnTo>
                    <a:pt x="457" y="822"/>
                  </a:lnTo>
                  <a:cubicBezTo>
                    <a:pt x="457" y="761"/>
                    <a:pt x="487" y="730"/>
                    <a:pt x="517" y="730"/>
                  </a:cubicBezTo>
                  <a:cubicBezTo>
                    <a:pt x="533" y="715"/>
                    <a:pt x="555" y="708"/>
                    <a:pt x="578" y="708"/>
                  </a:cubicBezTo>
                  <a:cubicBezTo>
                    <a:pt x="601" y="708"/>
                    <a:pt x="624" y="715"/>
                    <a:pt x="639" y="730"/>
                  </a:cubicBezTo>
                  <a:lnTo>
                    <a:pt x="700" y="730"/>
                  </a:lnTo>
                  <a:cubicBezTo>
                    <a:pt x="730" y="761"/>
                    <a:pt x="730" y="761"/>
                    <a:pt x="761" y="791"/>
                  </a:cubicBezTo>
                  <a:lnTo>
                    <a:pt x="791" y="791"/>
                  </a:lnTo>
                  <a:lnTo>
                    <a:pt x="913" y="457"/>
                  </a:lnTo>
                  <a:lnTo>
                    <a:pt x="913" y="396"/>
                  </a:lnTo>
                  <a:cubicBezTo>
                    <a:pt x="882" y="366"/>
                    <a:pt x="821" y="335"/>
                    <a:pt x="791" y="305"/>
                  </a:cubicBezTo>
                  <a:cubicBezTo>
                    <a:pt x="756" y="282"/>
                    <a:pt x="721" y="272"/>
                    <a:pt x="688" y="272"/>
                  </a:cubicBezTo>
                  <a:cubicBezTo>
                    <a:pt x="635" y="272"/>
                    <a:pt x="585" y="298"/>
                    <a:pt x="548" y="335"/>
                  </a:cubicBezTo>
                  <a:lnTo>
                    <a:pt x="517" y="305"/>
                  </a:lnTo>
                  <a:lnTo>
                    <a:pt x="548" y="244"/>
                  </a:lnTo>
                  <a:lnTo>
                    <a:pt x="548" y="214"/>
                  </a:lnTo>
                  <a:lnTo>
                    <a:pt x="517" y="183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856885" y="2903672"/>
              <a:ext cx="40235" cy="63032"/>
            </a:xfrm>
            <a:custGeom>
              <a:avLst/>
              <a:gdLst/>
              <a:ahLst/>
              <a:cxnLst/>
              <a:rect l="l" t="t" r="r" b="b"/>
              <a:pathLst>
                <a:path w="1126" h="1764" extrusionOk="0">
                  <a:moveTo>
                    <a:pt x="426" y="882"/>
                  </a:moveTo>
                  <a:cubicBezTo>
                    <a:pt x="457" y="882"/>
                    <a:pt x="517" y="912"/>
                    <a:pt x="548" y="943"/>
                  </a:cubicBezTo>
                  <a:lnTo>
                    <a:pt x="700" y="1003"/>
                  </a:lnTo>
                  <a:lnTo>
                    <a:pt x="700" y="1034"/>
                  </a:lnTo>
                  <a:lnTo>
                    <a:pt x="700" y="1094"/>
                  </a:lnTo>
                  <a:cubicBezTo>
                    <a:pt x="669" y="1125"/>
                    <a:pt x="639" y="1186"/>
                    <a:pt x="609" y="1186"/>
                  </a:cubicBezTo>
                  <a:cubicBezTo>
                    <a:pt x="600" y="1195"/>
                    <a:pt x="588" y="1198"/>
                    <a:pt x="575" y="1198"/>
                  </a:cubicBezTo>
                  <a:cubicBezTo>
                    <a:pt x="543" y="1198"/>
                    <a:pt x="500" y="1177"/>
                    <a:pt x="457" y="1155"/>
                  </a:cubicBezTo>
                  <a:cubicBezTo>
                    <a:pt x="426" y="1155"/>
                    <a:pt x="396" y="1125"/>
                    <a:pt x="396" y="1094"/>
                  </a:cubicBezTo>
                  <a:cubicBezTo>
                    <a:pt x="365" y="1034"/>
                    <a:pt x="365" y="1003"/>
                    <a:pt x="365" y="973"/>
                  </a:cubicBezTo>
                  <a:cubicBezTo>
                    <a:pt x="365" y="912"/>
                    <a:pt x="396" y="912"/>
                    <a:pt x="426" y="882"/>
                  </a:cubicBezTo>
                  <a:close/>
                  <a:moveTo>
                    <a:pt x="426" y="0"/>
                  </a:moveTo>
                  <a:cubicBezTo>
                    <a:pt x="365" y="0"/>
                    <a:pt x="274" y="31"/>
                    <a:pt x="244" y="61"/>
                  </a:cubicBezTo>
                  <a:cubicBezTo>
                    <a:pt x="183" y="91"/>
                    <a:pt x="153" y="152"/>
                    <a:pt x="122" y="213"/>
                  </a:cubicBezTo>
                  <a:lnTo>
                    <a:pt x="153" y="274"/>
                  </a:lnTo>
                  <a:lnTo>
                    <a:pt x="457" y="487"/>
                  </a:lnTo>
                  <a:lnTo>
                    <a:pt x="487" y="487"/>
                  </a:lnTo>
                  <a:cubicBezTo>
                    <a:pt x="487" y="456"/>
                    <a:pt x="517" y="456"/>
                    <a:pt x="548" y="456"/>
                  </a:cubicBezTo>
                  <a:cubicBezTo>
                    <a:pt x="578" y="456"/>
                    <a:pt x="609" y="456"/>
                    <a:pt x="639" y="487"/>
                  </a:cubicBezTo>
                  <a:cubicBezTo>
                    <a:pt x="669" y="487"/>
                    <a:pt x="700" y="547"/>
                    <a:pt x="730" y="578"/>
                  </a:cubicBezTo>
                  <a:cubicBezTo>
                    <a:pt x="761" y="608"/>
                    <a:pt x="761" y="669"/>
                    <a:pt x="761" y="699"/>
                  </a:cubicBezTo>
                  <a:lnTo>
                    <a:pt x="730" y="760"/>
                  </a:lnTo>
                  <a:lnTo>
                    <a:pt x="517" y="639"/>
                  </a:lnTo>
                  <a:cubicBezTo>
                    <a:pt x="440" y="581"/>
                    <a:pt x="363" y="560"/>
                    <a:pt x="294" y="560"/>
                  </a:cubicBezTo>
                  <a:cubicBezTo>
                    <a:pt x="254" y="560"/>
                    <a:pt x="216" y="567"/>
                    <a:pt x="183" y="578"/>
                  </a:cubicBezTo>
                  <a:cubicBezTo>
                    <a:pt x="92" y="608"/>
                    <a:pt x="31" y="669"/>
                    <a:pt x="31" y="821"/>
                  </a:cubicBezTo>
                  <a:cubicBezTo>
                    <a:pt x="1" y="943"/>
                    <a:pt x="31" y="1064"/>
                    <a:pt x="92" y="1155"/>
                  </a:cubicBezTo>
                  <a:cubicBezTo>
                    <a:pt x="122" y="1246"/>
                    <a:pt x="213" y="1338"/>
                    <a:pt x="335" y="1429"/>
                  </a:cubicBezTo>
                  <a:cubicBezTo>
                    <a:pt x="396" y="1459"/>
                    <a:pt x="457" y="1474"/>
                    <a:pt x="510" y="1474"/>
                  </a:cubicBezTo>
                  <a:cubicBezTo>
                    <a:pt x="563" y="1474"/>
                    <a:pt x="609" y="1459"/>
                    <a:pt x="639" y="1429"/>
                  </a:cubicBezTo>
                  <a:lnTo>
                    <a:pt x="639" y="1520"/>
                  </a:lnTo>
                  <a:lnTo>
                    <a:pt x="639" y="1550"/>
                  </a:lnTo>
                  <a:lnTo>
                    <a:pt x="639" y="1581"/>
                  </a:lnTo>
                  <a:lnTo>
                    <a:pt x="943" y="1763"/>
                  </a:lnTo>
                  <a:lnTo>
                    <a:pt x="973" y="1763"/>
                  </a:lnTo>
                  <a:lnTo>
                    <a:pt x="973" y="1733"/>
                  </a:lnTo>
                  <a:lnTo>
                    <a:pt x="1125" y="851"/>
                  </a:lnTo>
                  <a:cubicBezTo>
                    <a:pt x="1125" y="760"/>
                    <a:pt x="1125" y="669"/>
                    <a:pt x="1095" y="578"/>
                  </a:cubicBezTo>
                  <a:cubicBezTo>
                    <a:pt x="1065" y="487"/>
                    <a:pt x="1004" y="395"/>
                    <a:pt x="913" y="304"/>
                  </a:cubicBezTo>
                  <a:cubicBezTo>
                    <a:pt x="852" y="213"/>
                    <a:pt x="791" y="152"/>
                    <a:pt x="669" y="91"/>
                  </a:cubicBezTo>
                  <a:cubicBezTo>
                    <a:pt x="578" y="61"/>
                    <a:pt x="517" y="31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7817794" y="2881518"/>
              <a:ext cx="39127" cy="55850"/>
            </a:xfrm>
            <a:custGeom>
              <a:avLst/>
              <a:gdLst/>
              <a:ahLst/>
              <a:cxnLst/>
              <a:rect l="l" t="t" r="r" b="b"/>
              <a:pathLst>
                <a:path w="1095" h="1563" extrusionOk="0">
                  <a:moveTo>
                    <a:pt x="427" y="0"/>
                  </a:moveTo>
                  <a:cubicBezTo>
                    <a:pt x="398" y="0"/>
                    <a:pt x="367" y="4"/>
                    <a:pt x="335" y="12"/>
                  </a:cubicBezTo>
                  <a:cubicBezTo>
                    <a:pt x="244" y="12"/>
                    <a:pt x="183" y="73"/>
                    <a:pt x="122" y="195"/>
                  </a:cubicBezTo>
                  <a:cubicBezTo>
                    <a:pt x="61" y="256"/>
                    <a:pt x="61" y="347"/>
                    <a:pt x="31" y="468"/>
                  </a:cubicBezTo>
                  <a:cubicBezTo>
                    <a:pt x="0" y="590"/>
                    <a:pt x="0" y="681"/>
                    <a:pt x="31" y="803"/>
                  </a:cubicBezTo>
                  <a:cubicBezTo>
                    <a:pt x="31" y="924"/>
                    <a:pt x="92" y="1076"/>
                    <a:pt x="152" y="1198"/>
                  </a:cubicBezTo>
                  <a:cubicBezTo>
                    <a:pt x="244" y="1319"/>
                    <a:pt x="335" y="1411"/>
                    <a:pt x="456" y="1471"/>
                  </a:cubicBezTo>
                  <a:cubicBezTo>
                    <a:pt x="578" y="1563"/>
                    <a:pt x="669" y="1563"/>
                    <a:pt x="760" y="1563"/>
                  </a:cubicBezTo>
                  <a:cubicBezTo>
                    <a:pt x="882" y="1532"/>
                    <a:pt x="943" y="1471"/>
                    <a:pt x="1003" y="1380"/>
                  </a:cubicBezTo>
                  <a:cubicBezTo>
                    <a:pt x="1003" y="1350"/>
                    <a:pt x="1034" y="1319"/>
                    <a:pt x="1034" y="1289"/>
                  </a:cubicBezTo>
                  <a:lnTo>
                    <a:pt x="1003" y="1259"/>
                  </a:lnTo>
                  <a:lnTo>
                    <a:pt x="730" y="1015"/>
                  </a:lnTo>
                  <a:lnTo>
                    <a:pt x="700" y="1046"/>
                  </a:lnTo>
                  <a:lnTo>
                    <a:pt x="669" y="1076"/>
                  </a:lnTo>
                  <a:cubicBezTo>
                    <a:pt x="669" y="1107"/>
                    <a:pt x="639" y="1137"/>
                    <a:pt x="608" y="1137"/>
                  </a:cubicBezTo>
                  <a:cubicBezTo>
                    <a:pt x="578" y="1137"/>
                    <a:pt x="548" y="1137"/>
                    <a:pt x="517" y="1107"/>
                  </a:cubicBezTo>
                  <a:cubicBezTo>
                    <a:pt x="426" y="1076"/>
                    <a:pt x="396" y="985"/>
                    <a:pt x="365" y="894"/>
                  </a:cubicBezTo>
                  <a:cubicBezTo>
                    <a:pt x="365" y="833"/>
                    <a:pt x="365" y="772"/>
                    <a:pt x="396" y="681"/>
                  </a:cubicBezTo>
                  <a:cubicBezTo>
                    <a:pt x="396" y="590"/>
                    <a:pt x="426" y="529"/>
                    <a:pt x="456" y="499"/>
                  </a:cubicBezTo>
                  <a:cubicBezTo>
                    <a:pt x="475" y="461"/>
                    <a:pt x="506" y="435"/>
                    <a:pt x="540" y="435"/>
                  </a:cubicBezTo>
                  <a:cubicBezTo>
                    <a:pt x="562" y="435"/>
                    <a:pt x="585" y="445"/>
                    <a:pt x="608" y="468"/>
                  </a:cubicBezTo>
                  <a:cubicBezTo>
                    <a:pt x="639" y="468"/>
                    <a:pt x="669" y="499"/>
                    <a:pt x="700" y="559"/>
                  </a:cubicBezTo>
                  <a:cubicBezTo>
                    <a:pt x="730" y="590"/>
                    <a:pt x="730" y="620"/>
                    <a:pt x="730" y="651"/>
                  </a:cubicBezTo>
                  <a:lnTo>
                    <a:pt x="760" y="711"/>
                  </a:lnTo>
                  <a:lnTo>
                    <a:pt x="760" y="742"/>
                  </a:lnTo>
                  <a:lnTo>
                    <a:pt x="760" y="772"/>
                  </a:lnTo>
                  <a:lnTo>
                    <a:pt x="1064" y="894"/>
                  </a:lnTo>
                  <a:lnTo>
                    <a:pt x="1095" y="863"/>
                  </a:lnTo>
                  <a:cubicBezTo>
                    <a:pt x="1095" y="833"/>
                    <a:pt x="1095" y="803"/>
                    <a:pt x="1095" y="742"/>
                  </a:cubicBezTo>
                  <a:cubicBezTo>
                    <a:pt x="1095" y="620"/>
                    <a:pt x="1034" y="499"/>
                    <a:pt x="973" y="377"/>
                  </a:cubicBezTo>
                  <a:cubicBezTo>
                    <a:pt x="882" y="256"/>
                    <a:pt x="791" y="164"/>
                    <a:pt x="669" y="73"/>
                  </a:cubicBezTo>
                  <a:cubicBezTo>
                    <a:pt x="580" y="29"/>
                    <a:pt x="507" y="0"/>
                    <a:pt x="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7931815" y="2928649"/>
              <a:ext cx="27192" cy="71715"/>
            </a:xfrm>
            <a:custGeom>
              <a:avLst/>
              <a:gdLst/>
              <a:ahLst/>
              <a:cxnLst/>
              <a:rect l="l" t="t" r="r" b="b"/>
              <a:pathLst>
                <a:path w="761" h="2007" extrusionOk="0">
                  <a:moveTo>
                    <a:pt x="275" y="0"/>
                  </a:moveTo>
                  <a:lnTo>
                    <a:pt x="244" y="31"/>
                  </a:lnTo>
                  <a:lnTo>
                    <a:pt x="214" y="335"/>
                  </a:lnTo>
                  <a:lnTo>
                    <a:pt x="183" y="365"/>
                  </a:lnTo>
                  <a:lnTo>
                    <a:pt x="62" y="274"/>
                  </a:lnTo>
                  <a:lnTo>
                    <a:pt x="31" y="304"/>
                  </a:lnTo>
                  <a:lnTo>
                    <a:pt x="1" y="578"/>
                  </a:lnTo>
                  <a:lnTo>
                    <a:pt x="1" y="608"/>
                  </a:lnTo>
                  <a:lnTo>
                    <a:pt x="1" y="639"/>
                  </a:lnTo>
                  <a:lnTo>
                    <a:pt x="123" y="699"/>
                  </a:lnTo>
                  <a:lnTo>
                    <a:pt x="153" y="730"/>
                  </a:lnTo>
                  <a:lnTo>
                    <a:pt x="31" y="1368"/>
                  </a:lnTo>
                  <a:cubicBezTo>
                    <a:pt x="31" y="1520"/>
                    <a:pt x="31" y="1611"/>
                    <a:pt x="92" y="1703"/>
                  </a:cubicBezTo>
                  <a:cubicBezTo>
                    <a:pt x="153" y="1794"/>
                    <a:pt x="214" y="1854"/>
                    <a:pt x="335" y="1946"/>
                  </a:cubicBezTo>
                  <a:cubicBezTo>
                    <a:pt x="366" y="1946"/>
                    <a:pt x="426" y="1976"/>
                    <a:pt x="487" y="2006"/>
                  </a:cubicBezTo>
                  <a:lnTo>
                    <a:pt x="518" y="2006"/>
                  </a:lnTo>
                  <a:lnTo>
                    <a:pt x="578" y="1703"/>
                  </a:lnTo>
                  <a:lnTo>
                    <a:pt x="578" y="1672"/>
                  </a:lnTo>
                  <a:lnTo>
                    <a:pt x="548" y="1642"/>
                  </a:lnTo>
                  <a:lnTo>
                    <a:pt x="487" y="1611"/>
                  </a:lnTo>
                  <a:cubicBezTo>
                    <a:pt x="426" y="1551"/>
                    <a:pt x="396" y="1490"/>
                    <a:pt x="396" y="1399"/>
                  </a:cubicBezTo>
                  <a:lnTo>
                    <a:pt x="487" y="912"/>
                  </a:lnTo>
                  <a:lnTo>
                    <a:pt x="700" y="1003"/>
                  </a:lnTo>
                  <a:lnTo>
                    <a:pt x="730" y="1003"/>
                  </a:lnTo>
                  <a:lnTo>
                    <a:pt x="761" y="699"/>
                  </a:lnTo>
                  <a:lnTo>
                    <a:pt x="730" y="669"/>
                  </a:lnTo>
                  <a:lnTo>
                    <a:pt x="548" y="547"/>
                  </a:lnTo>
                  <a:lnTo>
                    <a:pt x="578" y="213"/>
                  </a:lnTo>
                  <a:lnTo>
                    <a:pt x="578" y="1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7648353" y="2105385"/>
              <a:ext cx="324773" cy="217254"/>
            </a:xfrm>
            <a:custGeom>
              <a:avLst/>
              <a:gdLst/>
              <a:ahLst/>
              <a:cxnLst/>
              <a:rect l="l" t="t" r="r" b="b"/>
              <a:pathLst>
                <a:path w="9089" h="6080" extrusionOk="0">
                  <a:moveTo>
                    <a:pt x="122" y="1"/>
                  </a:moveTo>
                  <a:lnTo>
                    <a:pt x="1" y="882"/>
                  </a:lnTo>
                  <a:lnTo>
                    <a:pt x="8937" y="6080"/>
                  </a:lnTo>
                  <a:lnTo>
                    <a:pt x="9089" y="5198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6593758" y="2205577"/>
              <a:ext cx="216182" cy="271603"/>
            </a:xfrm>
            <a:custGeom>
              <a:avLst/>
              <a:gdLst/>
              <a:ahLst/>
              <a:cxnLst/>
              <a:rect l="l" t="t" r="r" b="b"/>
              <a:pathLst>
                <a:path w="6050" h="7601" extrusionOk="0">
                  <a:moveTo>
                    <a:pt x="1415" y="1"/>
                  </a:moveTo>
                  <a:cubicBezTo>
                    <a:pt x="1162" y="1"/>
                    <a:pt x="949" y="198"/>
                    <a:pt x="882" y="510"/>
                  </a:cubicBezTo>
                  <a:lnTo>
                    <a:pt x="92" y="4157"/>
                  </a:lnTo>
                  <a:cubicBezTo>
                    <a:pt x="0" y="4613"/>
                    <a:pt x="213" y="5130"/>
                    <a:pt x="578" y="5343"/>
                  </a:cubicBezTo>
                  <a:lnTo>
                    <a:pt x="4347" y="7531"/>
                  </a:lnTo>
                  <a:cubicBezTo>
                    <a:pt x="4441" y="7578"/>
                    <a:pt x="4535" y="7601"/>
                    <a:pt x="4625" y="7601"/>
                  </a:cubicBezTo>
                  <a:cubicBezTo>
                    <a:pt x="4882" y="7601"/>
                    <a:pt x="5100" y="7413"/>
                    <a:pt x="5168" y="7075"/>
                  </a:cubicBezTo>
                  <a:lnTo>
                    <a:pt x="5958" y="3458"/>
                  </a:lnTo>
                  <a:cubicBezTo>
                    <a:pt x="6049" y="3002"/>
                    <a:pt x="5836" y="2485"/>
                    <a:pt x="5472" y="2273"/>
                  </a:cubicBezTo>
                  <a:lnTo>
                    <a:pt x="1703" y="84"/>
                  </a:lnTo>
                  <a:cubicBezTo>
                    <a:pt x="1605" y="27"/>
                    <a:pt x="1507" y="1"/>
                    <a:pt x="1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6374364" y="2078979"/>
              <a:ext cx="216182" cy="271817"/>
            </a:xfrm>
            <a:custGeom>
              <a:avLst/>
              <a:gdLst/>
              <a:ahLst/>
              <a:cxnLst/>
              <a:rect l="l" t="t" r="r" b="b"/>
              <a:pathLst>
                <a:path w="6050" h="7607" extrusionOk="0">
                  <a:moveTo>
                    <a:pt x="1425" y="1"/>
                  </a:moveTo>
                  <a:cubicBezTo>
                    <a:pt x="1168" y="1"/>
                    <a:pt x="950" y="189"/>
                    <a:pt x="882" y="527"/>
                  </a:cubicBezTo>
                  <a:lnTo>
                    <a:pt x="122" y="4144"/>
                  </a:lnTo>
                  <a:cubicBezTo>
                    <a:pt x="1" y="4600"/>
                    <a:pt x="213" y="5147"/>
                    <a:pt x="578" y="5329"/>
                  </a:cubicBezTo>
                  <a:lnTo>
                    <a:pt x="4378" y="7518"/>
                  </a:lnTo>
                  <a:cubicBezTo>
                    <a:pt x="4472" y="7578"/>
                    <a:pt x="4568" y="7606"/>
                    <a:pt x="4660" y="7606"/>
                  </a:cubicBezTo>
                  <a:cubicBezTo>
                    <a:pt x="4895" y="7606"/>
                    <a:pt x="5102" y="7420"/>
                    <a:pt x="5168" y="7092"/>
                  </a:cubicBezTo>
                  <a:lnTo>
                    <a:pt x="5958" y="3445"/>
                  </a:lnTo>
                  <a:cubicBezTo>
                    <a:pt x="6049" y="3019"/>
                    <a:pt x="5836" y="2472"/>
                    <a:pt x="5502" y="2259"/>
                  </a:cubicBezTo>
                  <a:lnTo>
                    <a:pt x="1703" y="71"/>
                  </a:lnTo>
                  <a:cubicBezTo>
                    <a:pt x="1608" y="24"/>
                    <a:pt x="1514" y="1"/>
                    <a:pt x="1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7032547" y="2458631"/>
              <a:ext cx="215074" cy="271638"/>
            </a:xfrm>
            <a:custGeom>
              <a:avLst/>
              <a:gdLst/>
              <a:ahLst/>
              <a:cxnLst/>
              <a:rect l="l" t="t" r="r" b="b"/>
              <a:pathLst>
                <a:path w="6019" h="7602" extrusionOk="0">
                  <a:moveTo>
                    <a:pt x="1402" y="1"/>
                  </a:moveTo>
                  <a:cubicBezTo>
                    <a:pt x="1160" y="1"/>
                    <a:pt x="940" y="198"/>
                    <a:pt x="851" y="510"/>
                  </a:cubicBezTo>
                  <a:lnTo>
                    <a:pt x="92" y="4157"/>
                  </a:lnTo>
                  <a:cubicBezTo>
                    <a:pt x="0" y="4613"/>
                    <a:pt x="213" y="5130"/>
                    <a:pt x="547" y="5343"/>
                  </a:cubicBezTo>
                  <a:lnTo>
                    <a:pt x="4347" y="7531"/>
                  </a:lnTo>
                  <a:cubicBezTo>
                    <a:pt x="4433" y="7578"/>
                    <a:pt x="4524" y="7601"/>
                    <a:pt x="4612" y="7601"/>
                  </a:cubicBezTo>
                  <a:cubicBezTo>
                    <a:pt x="4865" y="7601"/>
                    <a:pt x="5100" y="7413"/>
                    <a:pt x="5168" y="7075"/>
                  </a:cubicBezTo>
                  <a:lnTo>
                    <a:pt x="5927" y="3458"/>
                  </a:lnTo>
                  <a:cubicBezTo>
                    <a:pt x="6019" y="3002"/>
                    <a:pt x="5836" y="2486"/>
                    <a:pt x="5472" y="2273"/>
                  </a:cubicBezTo>
                  <a:lnTo>
                    <a:pt x="1672" y="84"/>
                  </a:lnTo>
                  <a:cubicBezTo>
                    <a:pt x="1582" y="27"/>
                    <a:pt x="1491" y="1"/>
                    <a:pt x="1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6813153" y="2332068"/>
              <a:ext cx="216182" cy="271603"/>
            </a:xfrm>
            <a:custGeom>
              <a:avLst/>
              <a:gdLst/>
              <a:ahLst/>
              <a:cxnLst/>
              <a:rect l="l" t="t" r="r" b="b"/>
              <a:pathLst>
                <a:path w="6050" h="7601" extrusionOk="0">
                  <a:moveTo>
                    <a:pt x="1425" y="0"/>
                  </a:moveTo>
                  <a:cubicBezTo>
                    <a:pt x="1168" y="0"/>
                    <a:pt x="949" y="188"/>
                    <a:pt x="882" y="526"/>
                  </a:cubicBezTo>
                  <a:lnTo>
                    <a:pt x="92" y="4143"/>
                  </a:lnTo>
                  <a:cubicBezTo>
                    <a:pt x="0" y="4599"/>
                    <a:pt x="213" y="5116"/>
                    <a:pt x="548" y="5328"/>
                  </a:cubicBezTo>
                  <a:lnTo>
                    <a:pt x="4347" y="7517"/>
                  </a:lnTo>
                  <a:cubicBezTo>
                    <a:pt x="4445" y="7574"/>
                    <a:pt x="4542" y="7600"/>
                    <a:pt x="4635" y="7600"/>
                  </a:cubicBezTo>
                  <a:cubicBezTo>
                    <a:pt x="4888" y="7600"/>
                    <a:pt x="5101" y="7403"/>
                    <a:pt x="5168" y="7091"/>
                  </a:cubicBezTo>
                  <a:lnTo>
                    <a:pt x="5928" y="3444"/>
                  </a:lnTo>
                  <a:cubicBezTo>
                    <a:pt x="6049" y="3018"/>
                    <a:pt x="5836" y="2471"/>
                    <a:pt x="5472" y="2258"/>
                  </a:cubicBezTo>
                  <a:lnTo>
                    <a:pt x="1703" y="70"/>
                  </a:lnTo>
                  <a:cubicBezTo>
                    <a:pt x="1608" y="23"/>
                    <a:pt x="1514" y="0"/>
                    <a:pt x="1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25"/>
          <p:cNvGrpSpPr/>
          <p:nvPr/>
        </p:nvGrpSpPr>
        <p:grpSpPr>
          <a:xfrm>
            <a:off x="4705404" y="1762155"/>
            <a:ext cx="1466742" cy="2305013"/>
            <a:chOff x="4743504" y="1647855"/>
            <a:chExt cx="1466742" cy="2305013"/>
          </a:xfrm>
        </p:grpSpPr>
        <p:grpSp>
          <p:nvGrpSpPr>
            <p:cNvPr id="344" name="Google Shape;344;p25"/>
            <p:cNvGrpSpPr/>
            <p:nvPr/>
          </p:nvGrpSpPr>
          <p:grpSpPr>
            <a:xfrm>
              <a:off x="4743504" y="1647855"/>
              <a:ext cx="1466742" cy="2305013"/>
              <a:chOff x="781050" y="1335020"/>
              <a:chExt cx="1338146" cy="2102730"/>
            </a:xfrm>
          </p:grpSpPr>
          <p:sp>
            <p:nvSpPr>
              <p:cNvPr id="345" name="Google Shape;345;p25"/>
              <p:cNvSpPr/>
              <p:nvPr/>
            </p:nvSpPr>
            <p:spPr>
              <a:xfrm>
                <a:off x="781050" y="2662248"/>
                <a:ext cx="1338146" cy="775502"/>
              </a:xfrm>
              <a:custGeom>
                <a:avLst/>
                <a:gdLst/>
                <a:ahLst/>
                <a:cxnLst/>
                <a:rect l="l" t="t" r="r" b="b"/>
                <a:pathLst>
                  <a:path w="37449" h="21703" extrusionOk="0">
                    <a:moveTo>
                      <a:pt x="25655" y="0"/>
                    </a:moveTo>
                    <a:lnTo>
                      <a:pt x="1" y="14864"/>
                    </a:lnTo>
                    <a:lnTo>
                      <a:pt x="11794" y="21703"/>
                    </a:lnTo>
                    <a:lnTo>
                      <a:pt x="37448" y="6870"/>
                    </a:lnTo>
                    <a:lnTo>
                      <a:pt x="256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1096028" y="1335020"/>
                <a:ext cx="404063" cy="699499"/>
              </a:xfrm>
              <a:custGeom>
                <a:avLst/>
                <a:gdLst/>
                <a:ahLst/>
                <a:cxnLst/>
                <a:rect l="l" t="t" r="r" b="b"/>
                <a:pathLst>
                  <a:path w="11308" h="19576" extrusionOk="0">
                    <a:moveTo>
                      <a:pt x="5624" y="1794"/>
                    </a:moveTo>
                    <a:cubicBezTo>
                      <a:pt x="8755" y="1"/>
                      <a:pt x="11277" y="1460"/>
                      <a:pt x="11308" y="5016"/>
                    </a:cubicBezTo>
                    <a:lnTo>
                      <a:pt x="11308" y="12646"/>
                    </a:lnTo>
                    <a:cubicBezTo>
                      <a:pt x="11308" y="12949"/>
                      <a:pt x="11126" y="13284"/>
                      <a:pt x="10852" y="13436"/>
                    </a:cubicBezTo>
                    <a:cubicBezTo>
                      <a:pt x="10578" y="13588"/>
                      <a:pt x="10366" y="13466"/>
                      <a:pt x="10366" y="13162"/>
                    </a:cubicBezTo>
                    <a:lnTo>
                      <a:pt x="10366" y="5563"/>
                    </a:lnTo>
                    <a:cubicBezTo>
                      <a:pt x="10335" y="2585"/>
                      <a:pt x="8238" y="1369"/>
                      <a:pt x="5624" y="2889"/>
                    </a:cubicBezTo>
                    <a:cubicBezTo>
                      <a:pt x="3040" y="4378"/>
                      <a:pt x="943" y="8025"/>
                      <a:pt x="943" y="11004"/>
                    </a:cubicBezTo>
                    <a:lnTo>
                      <a:pt x="973" y="18603"/>
                    </a:lnTo>
                    <a:cubicBezTo>
                      <a:pt x="973" y="18907"/>
                      <a:pt x="761" y="19272"/>
                      <a:pt x="517" y="19424"/>
                    </a:cubicBezTo>
                    <a:cubicBezTo>
                      <a:pt x="244" y="19576"/>
                      <a:pt x="31" y="19454"/>
                      <a:pt x="31" y="19150"/>
                    </a:cubicBezTo>
                    <a:lnTo>
                      <a:pt x="1" y="11521"/>
                    </a:lnTo>
                    <a:cubicBezTo>
                      <a:pt x="1" y="7965"/>
                      <a:pt x="2524" y="3588"/>
                      <a:pt x="5624" y="17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781050" y="1983448"/>
                <a:ext cx="426896" cy="1419581"/>
              </a:xfrm>
              <a:custGeom>
                <a:avLst/>
                <a:gdLst/>
                <a:ahLst/>
                <a:cxnLst/>
                <a:rect l="l" t="t" r="r" b="b"/>
                <a:pathLst>
                  <a:path w="11947" h="39728" extrusionOk="0">
                    <a:moveTo>
                      <a:pt x="5229" y="0"/>
                    </a:moveTo>
                    <a:lnTo>
                      <a:pt x="1" y="32888"/>
                    </a:lnTo>
                    <a:lnTo>
                      <a:pt x="11794" y="39727"/>
                    </a:lnTo>
                    <a:lnTo>
                      <a:pt x="11946" y="3891"/>
                    </a:lnTo>
                    <a:lnTo>
                      <a:pt x="52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1004804" y="2058378"/>
                <a:ext cx="203139" cy="134465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37631" extrusionOk="0">
                    <a:moveTo>
                      <a:pt x="2554" y="0"/>
                    </a:moveTo>
                    <a:lnTo>
                      <a:pt x="0" y="29545"/>
                    </a:lnTo>
                    <a:lnTo>
                      <a:pt x="5532" y="37630"/>
                    </a:lnTo>
                    <a:lnTo>
                      <a:pt x="5684" y="1794"/>
                    </a:lnTo>
                    <a:lnTo>
                      <a:pt x="25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781050" y="1983448"/>
                <a:ext cx="315018" cy="1175206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32889" extrusionOk="0">
                    <a:moveTo>
                      <a:pt x="5229" y="0"/>
                    </a:moveTo>
                    <a:lnTo>
                      <a:pt x="1" y="32888"/>
                    </a:lnTo>
                    <a:lnTo>
                      <a:pt x="1" y="32888"/>
                    </a:lnTo>
                    <a:lnTo>
                      <a:pt x="6262" y="31642"/>
                    </a:lnTo>
                    <a:lnTo>
                      <a:pt x="8816" y="2097"/>
                    </a:lnTo>
                    <a:lnTo>
                      <a:pt x="52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967893" y="1568564"/>
                <a:ext cx="957953" cy="553925"/>
              </a:xfrm>
              <a:custGeom>
                <a:avLst/>
                <a:gdLst/>
                <a:ahLst/>
                <a:cxnLst/>
                <a:rect l="l" t="t" r="r" b="b"/>
                <a:pathLst>
                  <a:path w="26809" h="15502" extrusionOk="0">
                    <a:moveTo>
                      <a:pt x="20092" y="0"/>
                    </a:moveTo>
                    <a:lnTo>
                      <a:pt x="0" y="11611"/>
                    </a:lnTo>
                    <a:lnTo>
                      <a:pt x="6717" y="15502"/>
                    </a:lnTo>
                    <a:lnTo>
                      <a:pt x="26809" y="3921"/>
                    </a:lnTo>
                    <a:lnTo>
                      <a:pt x="200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967893" y="1568564"/>
                <a:ext cx="721189" cy="553925"/>
              </a:xfrm>
              <a:custGeom>
                <a:avLst/>
                <a:gdLst/>
                <a:ahLst/>
                <a:cxnLst/>
                <a:rect l="l" t="t" r="r" b="b"/>
                <a:pathLst>
                  <a:path w="20183" h="15502" extrusionOk="0">
                    <a:moveTo>
                      <a:pt x="20092" y="0"/>
                    </a:moveTo>
                    <a:lnTo>
                      <a:pt x="0" y="11611"/>
                    </a:lnTo>
                    <a:lnTo>
                      <a:pt x="6717" y="15502"/>
                    </a:lnTo>
                    <a:lnTo>
                      <a:pt x="20183" y="7720"/>
                    </a:lnTo>
                    <a:lnTo>
                      <a:pt x="200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202473" y="1708669"/>
                <a:ext cx="916717" cy="1694364"/>
              </a:xfrm>
              <a:custGeom>
                <a:avLst/>
                <a:gdLst/>
                <a:ahLst/>
                <a:cxnLst/>
                <a:rect l="l" t="t" r="r" b="b"/>
                <a:pathLst>
                  <a:path w="25655" h="47418" extrusionOk="0">
                    <a:moveTo>
                      <a:pt x="20244" y="0"/>
                    </a:moveTo>
                    <a:lnTo>
                      <a:pt x="152" y="11581"/>
                    </a:lnTo>
                    <a:lnTo>
                      <a:pt x="0" y="47417"/>
                    </a:lnTo>
                    <a:lnTo>
                      <a:pt x="25654" y="32615"/>
                    </a:lnTo>
                    <a:lnTo>
                      <a:pt x="202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392532" y="1507712"/>
                <a:ext cx="404063" cy="698427"/>
              </a:xfrm>
              <a:custGeom>
                <a:avLst/>
                <a:gdLst/>
                <a:ahLst/>
                <a:cxnLst/>
                <a:rect l="l" t="t" r="r" b="b"/>
                <a:pathLst>
                  <a:path w="11308" h="19546" extrusionOk="0">
                    <a:moveTo>
                      <a:pt x="5624" y="1794"/>
                    </a:moveTo>
                    <a:cubicBezTo>
                      <a:pt x="8755" y="1"/>
                      <a:pt x="11278" y="1460"/>
                      <a:pt x="11308" y="5016"/>
                    </a:cubicBezTo>
                    <a:lnTo>
                      <a:pt x="11308" y="12615"/>
                    </a:lnTo>
                    <a:cubicBezTo>
                      <a:pt x="11308" y="12919"/>
                      <a:pt x="11095" y="13284"/>
                      <a:pt x="10852" y="13436"/>
                    </a:cubicBezTo>
                    <a:cubicBezTo>
                      <a:pt x="10578" y="13588"/>
                      <a:pt x="10366" y="13466"/>
                      <a:pt x="10366" y="13162"/>
                    </a:cubicBezTo>
                    <a:lnTo>
                      <a:pt x="10366" y="5563"/>
                    </a:lnTo>
                    <a:cubicBezTo>
                      <a:pt x="10335" y="2584"/>
                      <a:pt x="8238" y="1369"/>
                      <a:pt x="5624" y="2858"/>
                    </a:cubicBezTo>
                    <a:cubicBezTo>
                      <a:pt x="3040" y="4378"/>
                      <a:pt x="943" y="7995"/>
                      <a:pt x="943" y="10974"/>
                    </a:cubicBezTo>
                    <a:lnTo>
                      <a:pt x="973" y="18603"/>
                    </a:lnTo>
                    <a:cubicBezTo>
                      <a:pt x="973" y="18907"/>
                      <a:pt x="761" y="19241"/>
                      <a:pt x="517" y="19393"/>
                    </a:cubicBezTo>
                    <a:cubicBezTo>
                      <a:pt x="244" y="19545"/>
                      <a:pt x="31" y="19424"/>
                      <a:pt x="31" y="19150"/>
                    </a:cubicBezTo>
                    <a:lnTo>
                      <a:pt x="1" y="11521"/>
                    </a:lnTo>
                    <a:cubicBezTo>
                      <a:pt x="1" y="7965"/>
                      <a:pt x="2524" y="3588"/>
                      <a:pt x="5624" y="17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4" name="Google Shape;354;p25"/>
            <p:cNvSpPr/>
            <p:nvPr/>
          </p:nvSpPr>
          <p:spPr>
            <a:xfrm>
              <a:off x="5717502" y="2945294"/>
              <a:ext cx="298767" cy="381227"/>
            </a:xfrm>
            <a:custGeom>
              <a:avLst/>
              <a:gdLst/>
              <a:ahLst/>
              <a:cxnLst/>
              <a:rect l="l" t="t" r="r" b="b"/>
              <a:pathLst>
                <a:path w="6779" h="8650" extrusionOk="0">
                  <a:moveTo>
                    <a:pt x="3956" y="2745"/>
                  </a:moveTo>
                  <a:cubicBezTo>
                    <a:pt x="4062" y="2745"/>
                    <a:pt x="4161" y="2772"/>
                    <a:pt x="4256" y="2831"/>
                  </a:cubicBezTo>
                  <a:cubicBezTo>
                    <a:pt x="4499" y="2953"/>
                    <a:pt x="4621" y="3257"/>
                    <a:pt x="4621" y="3622"/>
                  </a:cubicBezTo>
                  <a:cubicBezTo>
                    <a:pt x="4621" y="4017"/>
                    <a:pt x="4499" y="4412"/>
                    <a:pt x="4256" y="4838"/>
                  </a:cubicBezTo>
                  <a:cubicBezTo>
                    <a:pt x="4043" y="5263"/>
                    <a:pt x="3739" y="5537"/>
                    <a:pt x="3405" y="5719"/>
                  </a:cubicBezTo>
                  <a:cubicBezTo>
                    <a:pt x="3189" y="5837"/>
                    <a:pt x="2986" y="5904"/>
                    <a:pt x="2812" y="5904"/>
                  </a:cubicBezTo>
                  <a:cubicBezTo>
                    <a:pt x="2716" y="5904"/>
                    <a:pt x="2629" y="5884"/>
                    <a:pt x="2554" y="5841"/>
                  </a:cubicBezTo>
                  <a:cubicBezTo>
                    <a:pt x="2341" y="5689"/>
                    <a:pt x="2189" y="5415"/>
                    <a:pt x="2189" y="5020"/>
                  </a:cubicBezTo>
                  <a:cubicBezTo>
                    <a:pt x="2189" y="4625"/>
                    <a:pt x="2311" y="4230"/>
                    <a:pt x="2554" y="3804"/>
                  </a:cubicBezTo>
                  <a:cubicBezTo>
                    <a:pt x="2797" y="3409"/>
                    <a:pt x="3071" y="3105"/>
                    <a:pt x="3405" y="2923"/>
                  </a:cubicBezTo>
                  <a:cubicBezTo>
                    <a:pt x="3609" y="2811"/>
                    <a:pt x="3790" y="2745"/>
                    <a:pt x="3956" y="2745"/>
                  </a:cubicBezTo>
                  <a:close/>
                  <a:moveTo>
                    <a:pt x="4978" y="1"/>
                  </a:moveTo>
                  <a:cubicBezTo>
                    <a:pt x="4495" y="1"/>
                    <a:pt x="3963" y="156"/>
                    <a:pt x="3405" y="491"/>
                  </a:cubicBezTo>
                  <a:cubicBezTo>
                    <a:pt x="2797" y="825"/>
                    <a:pt x="2219" y="1312"/>
                    <a:pt x="1703" y="1980"/>
                  </a:cubicBezTo>
                  <a:cubicBezTo>
                    <a:pt x="1186" y="2588"/>
                    <a:pt x="791" y="3287"/>
                    <a:pt x="487" y="4078"/>
                  </a:cubicBezTo>
                  <a:cubicBezTo>
                    <a:pt x="183" y="4838"/>
                    <a:pt x="1" y="5597"/>
                    <a:pt x="31" y="6266"/>
                  </a:cubicBezTo>
                  <a:cubicBezTo>
                    <a:pt x="31" y="6965"/>
                    <a:pt x="183" y="7512"/>
                    <a:pt x="487" y="7938"/>
                  </a:cubicBezTo>
                  <a:cubicBezTo>
                    <a:pt x="791" y="8363"/>
                    <a:pt x="1216" y="8576"/>
                    <a:pt x="1733" y="8637"/>
                  </a:cubicBezTo>
                  <a:cubicBezTo>
                    <a:pt x="1807" y="8646"/>
                    <a:pt x="1881" y="8650"/>
                    <a:pt x="1957" y="8650"/>
                  </a:cubicBezTo>
                  <a:cubicBezTo>
                    <a:pt x="2407" y="8650"/>
                    <a:pt x="2884" y="8494"/>
                    <a:pt x="3405" y="8181"/>
                  </a:cubicBezTo>
                  <a:cubicBezTo>
                    <a:pt x="4043" y="7816"/>
                    <a:pt x="4590" y="7330"/>
                    <a:pt x="5137" y="6692"/>
                  </a:cubicBezTo>
                  <a:cubicBezTo>
                    <a:pt x="5624" y="6023"/>
                    <a:pt x="6049" y="5324"/>
                    <a:pt x="6353" y="4564"/>
                  </a:cubicBezTo>
                  <a:cubicBezTo>
                    <a:pt x="6657" y="3804"/>
                    <a:pt x="6779" y="3075"/>
                    <a:pt x="6779" y="2375"/>
                  </a:cubicBezTo>
                  <a:cubicBezTo>
                    <a:pt x="6779" y="1676"/>
                    <a:pt x="6627" y="1099"/>
                    <a:pt x="6323" y="704"/>
                  </a:cubicBezTo>
                  <a:cubicBezTo>
                    <a:pt x="6019" y="278"/>
                    <a:pt x="5593" y="35"/>
                    <a:pt x="5107" y="5"/>
                  </a:cubicBezTo>
                  <a:cubicBezTo>
                    <a:pt x="5064" y="2"/>
                    <a:pt x="5021" y="1"/>
                    <a:pt x="4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5365175" y="2766719"/>
              <a:ext cx="297445" cy="380302"/>
            </a:xfrm>
            <a:custGeom>
              <a:avLst/>
              <a:gdLst/>
              <a:ahLst/>
              <a:cxnLst/>
              <a:rect l="l" t="t" r="r" b="b"/>
              <a:pathLst>
                <a:path w="6749" h="8629" extrusionOk="0">
                  <a:moveTo>
                    <a:pt x="3916" y="2743"/>
                  </a:moveTo>
                  <a:cubicBezTo>
                    <a:pt x="4030" y="2743"/>
                    <a:pt x="4134" y="2775"/>
                    <a:pt x="4226" y="2841"/>
                  </a:cubicBezTo>
                  <a:cubicBezTo>
                    <a:pt x="4469" y="2962"/>
                    <a:pt x="4590" y="3236"/>
                    <a:pt x="4590" y="3601"/>
                  </a:cubicBezTo>
                  <a:cubicBezTo>
                    <a:pt x="4590" y="3996"/>
                    <a:pt x="4469" y="4391"/>
                    <a:pt x="4226" y="4847"/>
                  </a:cubicBezTo>
                  <a:cubicBezTo>
                    <a:pt x="4013" y="5242"/>
                    <a:pt x="3739" y="5516"/>
                    <a:pt x="3405" y="5728"/>
                  </a:cubicBezTo>
                  <a:cubicBezTo>
                    <a:pt x="3186" y="5838"/>
                    <a:pt x="3000" y="5893"/>
                    <a:pt x="2834" y="5893"/>
                  </a:cubicBezTo>
                  <a:cubicBezTo>
                    <a:pt x="2723" y="5893"/>
                    <a:pt x="2621" y="5868"/>
                    <a:pt x="2523" y="5820"/>
                  </a:cubicBezTo>
                  <a:cubicBezTo>
                    <a:pt x="2311" y="5668"/>
                    <a:pt x="2189" y="5394"/>
                    <a:pt x="2189" y="4999"/>
                  </a:cubicBezTo>
                  <a:cubicBezTo>
                    <a:pt x="2189" y="4604"/>
                    <a:pt x="2311" y="4209"/>
                    <a:pt x="2523" y="3813"/>
                  </a:cubicBezTo>
                  <a:cubicBezTo>
                    <a:pt x="2797" y="3388"/>
                    <a:pt x="3070" y="3114"/>
                    <a:pt x="3405" y="2902"/>
                  </a:cubicBezTo>
                  <a:cubicBezTo>
                    <a:pt x="3595" y="2798"/>
                    <a:pt x="3765" y="2743"/>
                    <a:pt x="3916" y="2743"/>
                  </a:cubicBezTo>
                  <a:close/>
                  <a:moveTo>
                    <a:pt x="4852" y="1"/>
                  </a:moveTo>
                  <a:cubicBezTo>
                    <a:pt x="4394" y="1"/>
                    <a:pt x="3896" y="157"/>
                    <a:pt x="3374" y="470"/>
                  </a:cubicBezTo>
                  <a:cubicBezTo>
                    <a:pt x="2767" y="804"/>
                    <a:pt x="2219" y="1321"/>
                    <a:pt x="1703" y="1959"/>
                  </a:cubicBezTo>
                  <a:cubicBezTo>
                    <a:pt x="1186" y="2567"/>
                    <a:pt x="760" y="3297"/>
                    <a:pt x="456" y="4057"/>
                  </a:cubicBezTo>
                  <a:cubicBezTo>
                    <a:pt x="153" y="4847"/>
                    <a:pt x="1" y="5576"/>
                    <a:pt x="1" y="6275"/>
                  </a:cubicBezTo>
                  <a:cubicBezTo>
                    <a:pt x="1" y="6944"/>
                    <a:pt x="153" y="7522"/>
                    <a:pt x="456" y="7917"/>
                  </a:cubicBezTo>
                  <a:cubicBezTo>
                    <a:pt x="791" y="8342"/>
                    <a:pt x="1216" y="8586"/>
                    <a:pt x="1733" y="8616"/>
                  </a:cubicBezTo>
                  <a:cubicBezTo>
                    <a:pt x="1807" y="8625"/>
                    <a:pt x="1881" y="8629"/>
                    <a:pt x="1956" y="8629"/>
                  </a:cubicBezTo>
                  <a:cubicBezTo>
                    <a:pt x="2407" y="8629"/>
                    <a:pt x="2884" y="8473"/>
                    <a:pt x="3405" y="8160"/>
                  </a:cubicBezTo>
                  <a:cubicBezTo>
                    <a:pt x="4013" y="7826"/>
                    <a:pt x="4590" y="7309"/>
                    <a:pt x="5107" y="6671"/>
                  </a:cubicBezTo>
                  <a:cubicBezTo>
                    <a:pt x="5624" y="6032"/>
                    <a:pt x="6049" y="5303"/>
                    <a:pt x="6323" y="4543"/>
                  </a:cubicBezTo>
                  <a:cubicBezTo>
                    <a:pt x="6627" y="3783"/>
                    <a:pt x="6748" y="3054"/>
                    <a:pt x="6748" y="2354"/>
                  </a:cubicBezTo>
                  <a:cubicBezTo>
                    <a:pt x="6748" y="1686"/>
                    <a:pt x="6596" y="1108"/>
                    <a:pt x="6292" y="683"/>
                  </a:cubicBezTo>
                  <a:cubicBezTo>
                    <a:pt x="5988" y="257"/>
                    <a:pt x="5593" y="44"/>
                    <a:pt x="5077" y="14"/>
                  </a:cubicBezTo>
                  <a:cubicBezTo>
                    <a:pt x="5003" y="5"/>
                    <a:pt x="4928" y="1"/>
                    <a:pt x="48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5464297" y="2571750"/>
              <a:ext cx="443457" cy="952495"/>
            </a:xfrm>
            <a:custGeom>
              <a:avLst/>
              <a:gdLst/>
              <a:ahLst/>
              <a:cxnLst/>
              <a:rect l="l" t="t" r="r" b="b"/>
              <a:pathLst>
                <a:path w="10062" h="21612" extrusionOk="0">
                  <a:moveTo>
                    <a:pt x="10001" y="0"/>
                  </a:moveTo>
                  <a:lnTo>
                    <a:pt x="9819" y="61"/>
                  </a:lnTo>
                  <a:lnTo>
                    <a:pt x="7813" y="1186"/>
                  </a:lnTo>
                  <a:lnTo>
                    <a:pt x="7448" y="1642"/>
                  </a:lnTo>
                  <a:lnTo>
                    <a:pt x="62" y="21338"/>
                  </a:lnTo>
                  <a:lnTo>
                    <a:pt x="1" y="21520"/>
                  </a:lnTo>
                  <a:lnTo>
                    <a:pt x="274" y="21612"/>
                  </a:lnTo>
                  <a:lnTo>
                    <a:pt x="2250" y="20487"/>
                  </a:lnTo>
                  <a:lnTo>
                    <a:pt x="2615" y="20001"/>
                  </a:lnTo>
                  <a:lnTo>
                    <a:pt x="10001" y="365"/>
                  </a:lnTo>
                  <a:lnTo>
                    <a:pt x="10062" y="91"/>
                  </a:lnTo>
                  <a:lnTo>
                    <a:pt x="10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9"/>
          <p:cNvSpPr txBox="1">
            <a:spLocks noGrp="1"/>
          </p:cNvSpPr>
          <p:nvPr>
            <p:ph type="title"/>
          </p:nvPr>
        </p:nvSpPr>
        <p:spPr>
          <a:xfrm>
            <a:off x="714375" y="431775"/>
            <a:ext cx="777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43" name="Google Shape;1243;p29"/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44" name="Google Shape;1244;p29"/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638FBD7-34CA-48AD-8D33-6095881CF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01" y="1055741"/>
            <a:ext cx="2855697" cy="285569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912B7CC-3D4F-4159-BE09-187421EE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611" y="1055742"/>
            <a:ext cx="2855697" cy="28556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1AF9CD-FC15-4C81-AA99-3D3AB50A91D0}"/>
              </a:ext>
            </a:extLst>
          </p:cNvPr>
          <p:cNvSpPr/>
          <p:nvPr/>
        </p:nvSpPr>
        <p:spPr>
          <a:xfrm>
            <a:off x="1821010" y="3930437"/>
            <a:ext cx="1812897" cy="270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</a:rPr>
              <a:t>Excellent &amp; New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975B78-CE56-4DB1-B327-7B524DBCBD94}"/>
              </a:ext>
            </a:extLst>
          </p:cNvPr>
          <p:cNvSpPr/>
          <p:nvPr/>
        </p:nvSpPr>
        <p:spPr>
          <a:xfrm>
            <a:off x="5510095" y="3910772"/>
            <a:ext cx="2112770" cy="249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</a:rPr>
              <a:t>Good, Like New &amp; Fair</a:t>
            </a:r>
          </a:p>
        </p:txBody>
      </p:sp>
      <p:cxnSp>
        <p:nvCxnSpPr>
          <p:cNvPr id="23" name="Google Shape;1229;p29">
            <a:extLst>
              <a:ext uri="{FF2B5EF4-FFF2-40B4-BE49-F238E27FC236}">
                <a16:creationId xmlns:a16="http://schemas.microsoft.com/office/drawing/2014/main" id="{D93140F2-063E-4D5C-AFE0-F8CFBD76C7DB}"/>
              </a:ext>
            </a:extLst>
          </p:cNvPr>
          <p:cNvCxnSpPr>
            <a:cxnSpLocks/>
          </p:cNvCxnSpPr>
          <p:nvPr/>
        </p:nvCxnSpPr>
        <p:spPr>
          <a:xfrm>
            <a:off x="2310134" y="4652759"/>
            <a:ext cx="683386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" name="Google Shape;1241;p29">
            <a:extLst>
              <a:ext uri="{FF2B5EF4-FFF2-40B4-BE49-F238E27FC236}">
                <a16:creationId xmlns:a16="http://schemas.microsoft.com/office/drawing/2014/main" id="{F911841C-0092-41F0-967D-CF0886BDEA32}"/>
              </a:ext>
            </a:extLst>
          </p:cNvPr>
          <p:cNvSpPr/>
          <p:nvPr/>
        </p:nvSpPr>
        <p:spPr>
          <a:xfrm>
            <a:off x="2857435" y="4503071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42;p29">
            <a:extLst>
              <a:ext uri="{FF2B5EF4-FFF2-40B4-BE49-F238E27FC236}">
                <a16:creationId xmlns:a16="http://schemas.microsoft.com/office/drawing/2014/main" id="{6339B7F8-8181-41E7-B94B-3E26726DC119}"/>
              </a:ext>
            </a:extLst>
          </p:cNvPr>
          <p:cNvSpPr/>
          <p:nvPr/>
        </p:nvSpPr>
        <p:spPr>
          <a:xfrm>
            <a:off x="3671608" y="4494362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31;p29">
            <a:extLst>
              <a:ext uri="{FF2B5EF4-FFF2-40B4-BE49-F238E27FC236}">
                <a16:creationId xmlns:a16="http://schemas.microsoft.com/office/drawing/2014/main" id="{98B83A2C-2540-4FA2-91D3-234D7003ABF3}"/>
              </a:ext>
            </a:extLst>
          </p:cNvPr>
          <p:cNvSpPr txBox="1">
            <a:spLocks/>
          </p:cNvSpPr>
          <p:nvPr/>
        </p:nvSpPr>
        <p:spPr>
          <a:xfrm>
            <a:off x="2160724" y="4805263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Analysis</a:t>
            </a:r>
          </a:p>
        </p:txBody>
      </p:sp>
      <p:sp>
        <p:nvSpPr>
          <p:cNvPr id="27" name="Google Shape;1231;p29">
            <a:extLst>
              <a:ext uri="{FF2B5EF4-FFF2-40B4-BE49-F238E27FC236}">
                <a16:creationId xmlns:a16="http://schemas.microsoft.com/office/drawing/2014/main" id="{E511FBDA-816C-4895-B7A0-BB7F90F68BBA}"/>
              </a:ext>
            </a:extLst>
          </p:cNvPr>
          <p:cNvSpPr txBox="1">
            <a:spLocks/>
          </p:cNvSpPr>
          <p:nvPr/>
        </p:nvSpPr>
        <p:spPr>
          <a:xfrm>
            <a:off x="2995585" y="48033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 b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31" name="Google Shape;1242;p29">
            <a:extLst>
              <a:ext uri="{FF2B5EF4-FFF2-40B4-BE49-F238E27FC236}">
                <a16:creationId xmlns:a16="http://schemas.microsoft.com/office/drawing/2014/main" id="{D300FEC7-2D5B-4499-8F69-CF30FC03EE24}"/>
              </a:ext>
            </a:extLst>
          </p:cNvPr>
          <p:cNvSpPr/>
          <p:nvPr/>
        </p:nvSpPr>
        <p:spPr>
          <a:xfrm>
            <a:off x="5271078" y="4504373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31;p29">
            <a:extLst>
              <a:ext uri="{FF2B5EF4-FFF2-40B4-BE49-F238E27FC236}">
                <a16:creationId xmlns:a16="http://schemas.microsoft.com/office/drawing/2014/main" id="{E901C9BA-94C8-430B-B054-BB126D02EA0A}"/>
              </a:ext>
            </a:extLst>
          </p:cNvPr>
          <p:cNvSpPr txBox="1">
            <a:spLocks/>
          </p:cNvSpPr>
          <p:nvPr/>
        </p:nvSpPr>
        <p:spPr>
          <a:xfrm>
            <a:off x="5381699" y="4785280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 b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33" name="Google Shape;1242;p29">
            <a:extLst>
              <a:ext uri="{FF2B5EF4-FFF2-40B4-BE49-F238E27FC236}">
                <a16:creationId xmlns:a16="http://schemas.microsoft.com/office/drawing/2014/main" id="{D9A53FC6-3F8C-4A1F-94FF-533263A26541}"/>
              </a:ext>
            </a:extLst>
          </p:cNvPr>
          <p:cNvSpPr/>
          <p:nvPr/>
        </p:nvSpPr>
        <p:spPr>
          <a:xfrm>
            <a:off x="4481858" y="4499211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242;p29">
            <a:extLst>
              <a:ext uri="{FF2B5EF4-FFF2-40B4-BE49-F238E27FC236}">
                <a16:creationId xmlns:a16="http://schemas.microsoft.com/office/drawing/2014/main" id="{685CE6D1-B356-4190-A92E-CA681BB75F88}"/>
              </a:ext>
            </a:extLst>
          </p:cNvPr>
          <p:cNvSpPr/>
          <p:nvPr/>
        </p:nvSpPr>
        <p:spPr>
          <a:xfrm>
            <a:off x="6045296" y="4491369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231;p29">
            <a:extLst>
              <a:ext uri="{FF2B5EF4-FFF2-40B4-BE49-F238E27FC236}">
                <a16:creationId xmlns:a16="http://schemas.microsoft.com/office/drawing/2014/main" id="{B46D3302-D9C0-402F-81B5-2BBC33199469}"/>
              </a:ext>
            </a:extLst>
          </p:cNvPr>
          <p:cNvSpPr txBox="1">
            <a:spLocks/>
          </p:cNvSpPr>
          <p:nvPr/>
        </p:nvSpPr>
        <p:spPr>
          <a:xfrm>
            <a:off x="4725390" y="4663398"/>
            <a:ext cx="141376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endParaRPr lang="en-US" sz="800" b="0">
              <a:solidFill>
                <a:schemeClr val="bg1"/>
              </a:solidFill>
            </a:endParaRPr>
          </a:p>
          <a:p>
            <a:pPr algn="ctr"/>
            <a:endParaRPr lang="en-US" sz="800" b="0">
              <a:solidFill>
                <a:schemeClr val="bg1"/>
              </a:solidFill>
            </a:endParaRP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Model  Selection 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And Prediction</a:t>
            </a:r>
          </a:p>
        </p:txBody>
      </p:sp>
      <p:sp>
        <p:nvSpPr>
          <p:cNvPr id="36" name="Google Shape;1231;p29">
            <a:extLst>
              <a:ext uri="{FF2B5EF4-FFF2-40B4-BE49-F238E27FC236}">
                <a16:creationId xmlns:a16="http://schemas.microsoft.com/office/drawing/2014/main" id="{81DFC49E-2EFD-4350-9DCF-4EF9990DCEA1}"/>
              </a:ext>
            </a:extLst>
          </p:cNvPr>
          <p:cNvSpPr txBox="1">
            <a:spLocks/>
          </p:cNvSpPr>
          <p:nvPr/>
        </p:nvSpPr>
        <p:spPr>
          <a:xfrm>
            <a:off x="3790957" y="4776981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endParaRPr lang="en-US" sz="800" b="0">
              <a:solidFill>
                <a:schemeClr val="bg1"/>
              </a:solidFill>
            </a:endParaRP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Model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Assessment</a:t>
            </a:r>
          </a:p>
          <a:p>
            <a:pPr algn="ctr"/>
            <a:endParaRPr lang="en-US" sz="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97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9"/>
          <p:cNvSpPr txBox="1">
            <a:spLocks noGrp="1"/>
          </p:cNvSpPr>
          <p:nvPr>
            <p:ph type="title"/>
          </p:nvPr>
        </p:nvSpPr>
        <p:spPr>
          <a:xfrm>
            <a:off x="714375" y="431775"/>
            <a:ext cx="777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 </a:t>
            </a:r>
            <a:r>
              <a:rPr lang="en"/>
              <a:t>Assessment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43" name="Google Shape;1243;p29"/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44" name="Google Shape;1244;p29"/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cxnSp>
        <p:nvCxnSpPr>
          <p:cNvPr id="33" name="Google Shape;1229;p29">
            <a:extLst>
              <a:ext uri="{FF2B5EF4-FFF2-40B4-BE49-F238E27FC236}">
                <a16:creationId xmlns:a16="http://schemas.microsoft.com/office/drawing/2014/main" id="{4A280B6B-1CFE-4608-97DE-FDFD1E1E0885}"/>
              </a:ext>
            </a:extLst>
          </p:cNvPr>
          <p:cNvCxnSpPr>
            <a:cxnSpLocks/>
          </p:cNvCxnSpPr>
          <p:nvPr/>
        </p:nvCxnSpPr>
        <p:spPr>
          <a:xfrm>
            <a:off x="2310134" y="4652759"/>
            <a:ext cx="683386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5" name="Google Shape;1241;p29">
            <a:extLst>
              <a:ext uri="{FF2B5EF4-FFF2-40B4-BE49-F238E27FC236}">
                <a16:creationId xmlns:a16="http://schemas.microsoft.com/office/drawing/2014/main" id="{CE0EE374-1D44-4A32-A61B-D750039A8800}"/>
              </a:ext>
            </a:extLst>
          </p:cNvPr>
          <p:cNvSpPr/>
          <p:nvPr/>
        </p:nvSpPr>
        <p:spPr>
          <a:xfrm>
            <a:off x="2857435" y="4503071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242;p29">
            <a:extLst>
              <a:ext uri="{FF2B5EF4-FFF2-40B4-BE49-F238E27FC236}">
                <a16:creationId xmlns:a16="http://schemas.microsoft.com/office/drawing/2014/main" id="{ACF34E46-5886-4DAA-8267-4520459A8622}"/>
              </a:ext>
            </a:extLst>
          </p:cNvPr>
          <p:cNvSpPr/>
          <p:nvPr/>
        </p:nvSpPr>
        <p:spPr>
          <a:xfrm>
            <a:off x="3671608" y="4494362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231;p29">
            <a:extLst>
              <a:ext uri="{FF2B5EF4-FFF2-40B4-BE49-F238E27FC236}">
                <a16:creationId xmlns:a16="http://schemas.microsoft.com/office/drawing/2014/main" id="{7A90AB78-D77D-451B-AF63-7A0441BB33EF}"/>
              </a:ext>
            </a:extLst>
          </p:cNvPr>
          <p:cNvSpPr txBox="1">
            <a:spLocks/>
          </p:cNvSpPr>
          <p:nvPr/>
        </p:nvSpPr>
        <p:spPr>
          <a:xfrm>
            <a:off x="2160724" y="4805263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 b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41" name="Google Shape;1231;p29">
            <a:extLst>
              <a:ext uri="{FF2B5EF4-FFF2-40B4-BE49-F238E27FC236}">
                <a16:creationId xmlns:a16="http://schemas.microsoft.com/office/drawing/2014/main" id="{9E7FAA6E-8158-42EE-B033-0E5590B27E66}"/>
              </a:ext>
            </a:extLst>
          </p:cNvPr>
          <p:cNvSpPr txBox="1">
            <a:spLocks/>
          </p:cNvSpPr>
          <p:nvPr/>
        </p:nvSpPr>
        <p:spPr>
          <a:xfrm>
            <a:off x="2995585" y="48033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r>
              <a:rPr lang="en-US" b="0">
                <a:solidFill>
                  <a:schemeClr val="bg1"/>
                </a:solidFill>
              </a:rPr>
              <a:t>Data </a:t>
            </a:r>
          </a:p>
          <a:p>
            <a:r>
              <a:rPr lang="en-US" b="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42" name="Google Shape;1242;p29">
            <a:extLst>
              <a:ext uri="{FF2B5EF4-FFF2-40B4-BE49-F238E27FC236}">
                <a16:creationId xmlns:a16="http://schemas.microsoft.com/office/drawing/2014/main" id="{9511E2FF-67E0-4058-86C1-09107829606A}"/>
              </a:ext>
            </a:extLst>
          </p:cNvPr>
          <p:cNvSpPr/>
          <p:nvPr/>
        </p:nvSpPr>
        <p:spPr>
          <a:xfrm>
            <a:off x="5271078" y="4504373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31;p29">
            <a:extLst>
              <a:ext uri="{FF2B5EF4-FFF2-40B4-BE49-F238E27FC236}">
                <a16:creationId xmlns:a16="http://schemas.microsoft.com/office/drawing/2014/main" id="{C675198F-6D8F-4215-9D45-142D6FCDE5C8}"/>
              </a:ext>
            </a:extLst>
          </p:cNvPr>
          <p:cNvSpPr txBox="1">
            <a:spLocks/>
          </p:cNvSpPr>
          <p:nvPr/>
        </p:nvSpPr>
        <p:spPr>
          <a:xfrm>
            <a:off x="5381699" y="4785280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r>
              <a:rPr lang="en-US" b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44" name="Google Shape;1242;p29">
            <a:extLst>
              <a:ext uri="{FF2B5EF4-FFF2-40B4-BE49-F238E27FC236}">
                <a16:creationId xmlns:a16="http://schemas.microsoft.com/office/drawing/2014/main" id="{A8A13F84-2772-44EE-BF16-8C1F31D30ABF}"/>
              </a:ext>
            </a:extLst>
          </p:cNvPr>
          <p:cNvSpPr/>
          <p:nvPr/>
        </p:nvSpPr>
        <p:spPr>
          <a:xfrm>
            <a:off x="4481858" y="4499211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242;p29">
            <a:extLst>
              <a:ext uri="{FF2B5EF4-FFF2-40B4-BE49-F238E27FC236}">
                <a16:creationId xmlns:a16="http://schemas.microsoft.com/office/drawing/2014/main" id="{F26030A4-C414-4BEE-90BB-DDE2C680A81B}"/>
              </a:ext>
            </a:extLst>
          </p:cNvPr>
          <p:cNvSpPr/>
          <p:nvPr/>
        </p:nvSpPr>
        <p:spPr>
          <a:xfrm>
            <a:off x="6045296" y="4491369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231;p29">
            <a:extLst>
              <a:ext uri="{FF2B5EF4-FFF2-40B4-BE49-F238E27FC236}">
                <a16:creationId xmlns:a16="http://schemas.microsoft.com/office/drawing/2014/main" id="{F984BC62-2FE9-42B1-83F0-FD7F52F861DD}"/>
              </a:ext>
            </a:extLst>
          </p:cNvPr>
          <p:cNvSpPr txBox="1">
            <a:spLocks/>
          </p:cNvSpPr>
          <p:nvPr/>
        </p:nvSpPr>
        <p:spPr>
          <a:xfrm>
            <a:off x="4725390" y="4663398"/>
            <a:ext cx="141376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endParaRPr lang="en-US" sz="800" b="0">
              <a:solidFill>
                <a:schemeClr val="bg1"/>
              </a:solidFill>
            </a:endParaRPr>
          </a:p>
          <a:p>
            <a:pPr algn="ctr"/>
            <a:endParaRPr lang="en-US" sz="800" b="0">
              <a:solidFill>
                <a:schemeClr val="bg1"/>
              </a:solidFill>
            </a:endParaRP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Model  Selection 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And Prediction</a:t>
            </a:r>
          </a:p>
        </p:txBody>
      </p:sp>
      <p:sp>
        <p:nvSpPr>
          <p:cNvPr id="47" name="Google Shape;1231;p29">
            <a:extLst>
              <a:ext uri="{FF2B5EF4-FFF2-40B4-BE49-F238E27FC236}">
                <a16:creationId xmlns:a16="http://schemas.microsoft.com/office/drawing/2014/main" id="{948C6BFB-EBE3-4E62-B472-68A37B28AEA0}"/>
              </a:ext>
            </a:extLst>
          </p:cNvPr>
          <p:cNvSpPr txBox="1">
            <a:spLocks/>
          </p:cNvSpPr>
          <p:nvPr/>
        </p:nvSpPr>
        <p:spPr>
          <a:xfrm>
            <a:off x="3790957" y="4776981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endParaRPr lang="en-US"/>
          </a:p>
          <a:p>
            <a:r>
              <a:rPr lang="en-US"/>
              <a:t>Model </a:t>
            </a:r>
          </a:p>
          <a:p>
            <a:r>
              <a:rPr lang="en-US"/>
              <a:t>Assessment</a:t>
            </a:r>
          </a:p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CC7E0B-9A9C-4964-BE6D-50752FF78C30}"/>
              </a:ext>
            </a:extLst>
          </p:cNvPr>
          <p:cNvCxnSpPr>
            <a:cxnSpLocks/>
          </p:cNvCxnSpPr>
          <p:nvPr/>
        </p:nvCxnSpPr>
        <p:spPr>
          <a:xfrm>
            <a:off x="4195845" y="1421917"/>
            <a:ext cx="291839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D441A8-4567-4532-80AD-950B74A92109}"/>
              </a:ext>
            </a:extLst>
          </p:cNvPr>
          <p:cNvCxnSpPr>
            <a:cxnSpLocks/>
          </p:cNvCxnSpPr>
          <p:nvPr/>
        </p:nvCxnSpPr>
        <p:spPr>
          <a:xfrm>
            <a:off x="4195845" y="1910680"/>
            <a:ext cx="291839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9620CF-E9A7-491A-ACB8-2C0642DBA729}"/>
              </a:ext>
            </a:extLst>
          </p:cNvPr>
          <p:cNvCxnSpPr>
            <a:cxnSpLocks/>
          </p:cNvCxnSpPr>
          <p:nvPr/>
        </p:nvCxnSpPr>
        <p:spPr>
          <a:xfrm>
            <a:off x="4195845" y="2373896"/>
            <a:ext cx="291839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FD4C6B-5E29-452C-AEB6-B6C80CA07BFF}"/>
              </a:ext>
            </a:extLst>
          </p:cNvPr>
          <p:cNvCxnSpPr>
            <a:cxnSpLocks/>
          </p:cNvCxnSpPr>
          <p:nvPr/>
        </p:nvCxnSpPr>
        <p:spPr>
          <a:xfrm>
            <a:off x="4186394" y="2890735"/>
            <a:ext cx="2945102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DD8114-1326-4AAC-884C-9B82ACB6F6F8}"/>
              </a:ext>
            </a:extLst>
          </p:cNvPr>
          <p:cNvCxnSpPr>
            <a:cxnSpLocks/>
          </p:cNvCxnSpPr>
          <p:nvPr/>
        </p:nvCxnSpPr>
        <p:spPr>
          <a:xfrm flipV="1">
            <a:off x="5684280" y="1107567"/>
            <a:ext cx="0" cy="2784983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747DCB-7A5B-43B8-BDB0-A1992A4A8741}"/>
              </a:ext>
            </a:extLst>
          </p:cNvPr>
          <p:cNvCxnSpPr>
            <a:cxnSpLocks/>
          </p:cNvCxnSpPr>
          <p:nvPr/>
        </p:nvCxnSpPr>
        <p:spPr>
          <a:xfrm flipV="1">
            <a:off x="6965188" y="1107566"/>
            <a:ext cx="0" cy="268324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51915C9-8A95-4F4C-BA4F-C07211C1C6A8}"/>
              </a:ext>
            </a:extLst>
          </p:cNvPr>
          <p:cNvSpPr/>
          <p:nvPr/>
        </p:nvSpPr>
        <p:spPr>
          <a:xfrm>
            <a:off x="4225081" y="1518010"/>
            <a:ext cx="1378238" cy="31094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Naïve Bayes (Multinomial)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B446774-0706-4E23-85AF-8A5C448F6516}"/>
              </a:ext>
            </a:extLst>
          </p:cNvPr>
          <p:cNvSpPr/>
          <p:nvPr/>
        </p:nvSpPr>
        <p:spPr>
          <a:xfrm>
            <a:off x="4234013" y="2002907"/>
            <a:ext cx="1378238" cy="31094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Gaussian Naïve Bayes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C8F383F-CF05-47D7-9628-F3CC03EDF0F5}"/>
              </a:ext>
            </a:extLst>
          </p:cNvPr>
          <p:cNvSpPr/>
          <p:nvPr/>
        </p:nvSpPr>
        <p:spPr>
          <a:xfrm>
            <a:off x="4201188" y="2483509"/>
            <a:ext cx="1378238" cy="31094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Word Embedding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9D7116-66FF-43DE-A386-1F9F87A77615}"/>
              </a:ext>
            </a:extLst>
          </p:cNvPr>
          <p:cNvSpPr txBox="1"/>
          <p:nvPr/>
        </p:nvSpPr>
        <p:spPr>
          <a:xfrm>
            <a:off x="5841888" y="1519420"/>
            <a:ext cx="2006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00" b="1">
                <a:solidFill>
                  <a:schemeClr val="bg1">
                    <a:lumMod val="60000"/>
                    <a:lumOff val="40000"/>
                  </a:schemeClr>
                </a:solidFill>
              </a:rPr>
              <a:t>59.37%</a:t>
            </a:r>
            <a:endParaRPr lang="en-US" sz="100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19668C-E400-474D-82CE-DBDB9EBD6217}"/>
              </a:ext>
            </a:extLst>
          </p:cNvPr>
          <p:cNvSpPr txBox="1"/>
          <p:nvPr/>
        </p:nvSpPr>
        <p:spPr>
          <a:xfrm>
            <a:off x="5841888" y="2085020"/>
            <a:ext cx="2006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62.25%</a:t>
            </a:r>
            <a:endParaRPr lang="en-US" sz="1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65AF76-4006-4F2A-8A41-FFD6E6843114}"/>
              </a:ext>
            </a:extLst>
          </p:cNvPr>
          <p:cNvSpPr txBox="1"/>
          <p:nvPr/>
        </p:nvSpPr>
        <p:spPr>
          <a:xfrm>
            <a:off x="5829906" y="2506205"/>
            <a:ext cx="2006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67.5%</a:t>
            </a:r>
            <a:endParaRPr lang="en-US" sz="1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42E0B6-C47B-40D8-BA28-06716364CD61}"/>
              </a:ext>
            </a:extLst>
          </p:cNvPr>
          <p:cNvSpPr/>
          <p:nvPr/>
        </p:nvSpPr>
        <p:spPr>
          <a:xfrm>
            <a:off x="3684422" y="1421918"/>
            <a:ext cx="282353" cy="235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Basic  Preprocessing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4965910-4169-484B-97B0-A63E837F8828}"/>
              </a:ext>
            </a:extLst>
          </p:cNvPr>
          <p:cNvSpPr/>
          <p:nvPr/>
        </p:nvSpPr>
        <p:spPr>
          <a:xfrm>
            <a:off x="4211306" y="2960744"/>
            <a:ext cx="1378238" cy="31094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Ridge Classifier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5F4899-BE40-4C2D-82CF-8E5EC3934709}"/>
              </a:ext>
            </a:extLst>
          </p:cNvPr>
          <p:cNvSpPr txBox="1"/>
          <p:nvPr/>
        </p:nvSpPr>
        <p:spPr>
          <a:xfrm>
            <a:off x="5829906" y="3002688"/>
            <a:ext cx="2006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68%</a:t>
            </a:r>
            <a:endParaRPr lang="en-US" sz="1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F88A05-50D4-4A88-9420-EE9180C0D2E1}"/>
              </a:ext>
            </a:extLst>
          </p:cNvPr>
          <p:cNvCxnSpPr>
            <a:cxnSpLocks/>
          </p:cNvCxnSpPr>
          <p:nvPr/>
        </p:nvCxnSpPr>
        <p:spPr>
          <a:xfrm>
            <a:off x="4166109" y="3354917"/>
            <a:ext cx="2973708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5B893D1-FD04-4005-95BC-BC547AD03FE8}"/>
              </a:ext>
            </a:extLst>
          </p:cNvPr>
          <p:cNvSpPr/>
          <p:nvPr/>
        </p:nvSpPr>
        <p:spPr>
          <a:xfrm>
            <a:off x="663869" y="1327670"/>
            <a:ext cx="1162071" cy="979828"/>
          </a:xfrm>
          <a:prstGeom prst="roundRect">
            <a:avLst/>
          </a:prstGeom>
          <a:solidFill>
            <a:schemeClr val="bg1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b="1"/>
          </a:p>
          <a:p>
            <a:endParaRPr lang="en-US" sz="800" b="1"/>
          </a:p>
          <a:p>
            <a:endParaRPr lang="en-US" sz="800" b="1"/>
          </a:p>
          <a:p>
            <a:r>
              <a:rPr lang="en-US" sz="800" b="1"/>
              <a:t>Created a dictionary of stop words including special characters</a:t>
            </a:r>
          </a:p>
        </p:txBody>
      </p:sp>
      <p:pic>
        <p:nvPicPr>
          <p:cNvPr id="58" name="Graphic 57" descr="Mop and bucket outline">
            <a:extLst>
              <a:ext uri="{FF2B5EF4-FFF2-40B4-BE49-F238E27FC236}">
                <a16:creationId xmlns:a16="http://schemas.microsoft.com/office/drawing/2014/main" id="{2BEE1455-B1C6-40ED-9F4D-B97A9F75A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623" y="638396"/>
            <a:ext cx="656799" cy="656799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65DEB9D-E933-4045-B9D4-515AC3EC4565}"/>
              </a:ext>
            </a:extLst>
          </p:cNvPr>
          <p:cNvSpPr/>
          <p:nvPr/>
        </p:nvSpPr>
        <p:spPr>
          <a:xfrm>
            <a:off x="663869" y="1327669"/>
            <a:ext cx="1162071" cy="3656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2"/>
                </a:solidFill>
              </a:rPr>
              <a:t>Clean </a:t>
            </a:r>
            <a:r>
              <a:rPr lang="en-US" sz="1000" b="1" err="1">
                <a:solidFill>
                  <a:schemeClr val="tx2"/>
                </a:solidFill>
              </a:rPr>
              <a:t>Stopwords</a:t>
            </a:r>
            <a:endParaRPr lang="en-US" sz="1000" b="1">
              <a:solidFill>
                <a:schemeClr val="tx2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FC10416-DC13-44A5-8CAF-4C8D10F9EC50}"/>
              </a:ext>
            </a:extLst>
          </p:cNvPr>
          <p:cNvSpPr/>
          <p:nvPr/>
        </p:nvSpPr>
        <p:spPr>
          <a:xfrm>
            <a:off x="663868" y="3246719"/>
            <a:ext cx="1162071" cy="979828"/>
          </a:xfrm>
          <a:prstGeom prst="roundRect">
            <a:avLst/>
          </a:prstGeom>
          <a:solidFill>
            <a:schemeClr val="bg1">
              <a:lumMod val="40000"/>
              <a:lumOff val="60000"/>
              <a:alpha val="5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b="1"/>
          </a:p>
          <a:p>
            <a:endParaRPr lang="en-US" sz="800" b="1"/>
          </a:p>
          <a:p>
            <a:r>
              <a:rPr lang="en-US" sz="800" b="1">
                <a:solidFill>
                  <a:schemeClr val="accent1"/>
                </a:solidFill>
              </a:rPr>
              <a:t>Used count vectorization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A94DCB7-0E00-411D-9306-C86E998FFE7F}"/>
              </a:ext>
            </a:extLst>
          </p:cNvPr>
          <p:cNvSpPr/>
          <p:nvPr/>
        </p:nvSpPr>
        <p:spPr>
          <a:xfrm>
            <a:off x="663869" y="3247640"/>
            <a:ext cx="1162071" cy="3656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2"/>
                </a:solidFill>
              </a:rPr>
              <a:t>Vectorization</a:t>
            </a:r>
          </a:p>
        </p:txBody>
      </p:sp>
      <p:pic>
        <p:nvPicPr>
          <p:cNvPr id="62" name="Graphic 61" descr="Table with solid fill">
            <a:extLst>
              <a:ext uri="{FF2B5EF4-FFF2-40B4-BE49-F238E27FC236}">
                <a16:creationId xmlns:a16="http://schemas.microsoft.com/office/drawing/2014/main" id="{40EC2EE8-D7FA-44C3-8800-46240C62B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8694" y="2665450"/>
            <a:ext cx="572418" cy="572418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6AD99E0-E868-47B6-93D3-B7A566EC0BF6}"/>
              </a:ext>
            </a:extLst>
          </p:cNvPr>
          <p:cNvSpPr/>
          <p:nvPr/>
        </p:nvSpPr>
        <p:spPr>
          <a:xfrm>
            <a:off x="5760974" y="975046"/>
            <a:ext cx="1127521" cy="364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2"/>
                </a:solidFill>
              </a:rPr>
              <a:t>Accuracy</a:t>
            </a:r>
          </a:p>
        </p:txBody>
      </p:sp>
      <p:sp>
        <p:nvSpPr>
          <p:cNvPr id="64" name="Plus Sign 63">
            <a:extLst>
              <a:ext uri="{FF2B5EF4-FFF2-40B4-BE49-F238E27FC236}">
                <a16:creationId xmlns:a16="http://schemas.microsoft.com/office/drawing/2014/main" id="{E0B4F41A-507E-48BF-A4BD-688499E423C0}"/>
              </a:ext>
            </a:extLst>
          </p:cNvPr>
          <p:cNvSpPr/>
          <p:nvPr/>
        </p:nvSpPr>
        <p:spPr>
          <a:xfrm>
            <a:off x="1049216" y="2372446"/>
            <a:ext cx="355614" cy="32226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48DFE82-0E4F-4CB5-B0FC-51AA0D8735F4}"/>
              </a:ext>
            </a:extLst>
          </p:cNvPr>
          <p:cNvCxnSpPr/>
          <p:nvPr/>
        </p:nvCxnSpPr>
        <p:spPr>
          <a:xfrm>
            <a:off x="1937681" y="2694713"/>
            <a:ext cx="1488435" cy="89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7821800-C080-4468-BF8C-AF6DED8FD059}"/>
              </a:ext>
            </a:extLst>
          </p:cNvPr>
          <p:cNvSpPr/>
          <p:nvPr/>
        </p:nvSpPr>
        <p:spPr>
          <a:xfrm>
            <a:off x="4222031" y="3438526"/>
            <a:ext cx="1378238" cy="31094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6A9FBA-9927-4349-891E-E4348D0B8F15}"/>
              </a:ext>
            </a:extLst>
          </p:cNvPr>
          <p:cNvSpPr txBox="1"/>
          <p:nvPr/>
        </p:nvSpPr>
        <p:spPr>
          <a:xfrm>
            <a:off x="5829906" y="3544589"/>
            <a:ext cx="2006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00" b="1">
                <a:solidFill>
                  <a:schemeClr val="bg1">
                    <a:lumMod val="60000"/>
                    <a:lumOff val="40000"/>
                  </a:schemeClr>
                </a:solidFill>
              </a:rPr>
              <a:t>70%</a:t>
            </a:r>
            <a:endParaRPr lang="en-US" sz="100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4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579D10-4658-4379-BA3E-A5FAB54B2E41}"/>
              </a:ext>
            </a:extLst>
          </p:cNvPr>
          <p:cNvCxnSpPr>
            <a:cxnSpLocks/>
            <a:stCxn id="8" idx="1"/>
            <a:endCxn id="50" idx="1"/>
          </p:cNvCxnSpPr>
          <p:nvPr/>
        </p:nvCxnSpPr>
        <p:spPr>
          <a:xfrm flipV="1">
            <a:off x="868359" y="2048519"/>
            <a:ext cx="4896283" cy="8866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AFBD07E-E2AA-4030-85AC-154EBE722DCD}"/>
              </a:ext>
            </a:extLst>
          </p:cNvPr>
          <p:cNvSpPr/>
          <p:nvPr/>
        </p:nvSpPr>
        <p:spPr>
          <a:xfrm>
            <a:off x="2419252" y="1873615"/>
            <a:ext cx="1162071" cy="979828"/>
          </a:xfrm>
          <a:prstGeom prst="roundRect">
            <a:avLst/>
          </a:prstGeom>
          <a:solidFill>
            <a:schemeClr val="bg1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/>
          </a:p>
          <a:p>
            <a:endParaRPr lang="en-US" sz="800" b="1"/>
          </a:p>
          <a:p>
            <a:r>
              <a:rPr lang="en-US" sz="800" b="1"/>
              <a:t>Length of desc, No of words, Category, </a:t>
            </a:r>
          </a:p>
          <a:p>
            <a:r>
              <a:rPr lang="en-US" sz="800" b="1"/>
              <a:t>Presence of digit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800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8DEB0E-5969-4C72-86C7-2F03C60BF5CF}"/>
              </a:ext>
            </a:extLst>
          </p:cNvPr>
          <p:cNvSpPr/>
          <p:nvPr/>
        </p:nvSpPr>
        <p:spPr>
          <a:xfrm>
            <a:off x="868359" y="1874537"/>
            <a:ext cx="1162071" cy="979828"/>
          </a:xfrm>
          <a:prstGeom prst="roundRect">
            <a:avLst/>
          </a:prstGeom>
          <a:solidFill>
            <a:schemeClr val="bg1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b="1"/>
          </a:p>
          <a:p>
            <a:endParaRPr lang="en-US" sz="800" b="1"/>
          </a:p>
          <a:p>
            <a:endParaRPr lang="en-US" sz="800" b="1"/>
          </a:p>
          <a:p>
            <a:r>
              <a:rPr lang="en-US" sz="800" b="1"/>
              <a:t>Created a dictionary of stop words including special characters</a:t>
            </a:r>
          </a:p>
        </p:txBody>
      </p:sp>
      <p:sp>
        <p:nvSpPr>
          <p:cNvPr id="1230" name="Google Shape;1230;p29"/>
          <p:cNvSpPr txBox="1">
            <a:spLocks noGrp="1"/>
          </p:cNvSpPr>
          <p:nvPr>
            <p:ph type="title"/>
          </p:nvPr>
        </p:nvSpPr>
        <p:spPr>
          <a:xfrm>
            <a:off x="714375" y="431775"/>
            <a:ext cx="777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Data Preprocessing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43" name="Google Shape;1243;p29"/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44" name="Google Shape;1244;p29"/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6" name="Graphic 5" descr="Mop and bucket outline">
            <a:extLst>
              <a:ext uri="{FF2B5EF4-FFF2-40B4-BE49-F238E27FC236}">
                <a16:creationId xmlns:a16="http://schemas.microsoft.com/office/drawing/2014/main" id="{AC6857E0-8604-48E1-AC74-402A02D4B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529" y="1109654"/>
            <a:ext cx="656799" cy="6567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B3FF95-8E71-4A28-860B-BDB29E7F5846}"/>
              </a:ext>
            </a:extLst>
          </p:cNvPr>
          <p:cNvSpPr/>
          <p:nvPr/>
        </p:nvSpPr>
        <p:spPr>
          <a:xfrm>
            <a:off x="868359" y="1874536"/>
            <a:ext cx="1162071" cy="3656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2"/>
                </a:solidFill>
              </a:rPr>
              <a:t>Clean </a:t>
            </a:r>
            <a:r>
              <a:rPr lang="en-US" sz="1000" b="1" err="1">
                <a:solidFill>
                  <a:schemeClr val="tx2"/>
                </a:solidFill>
              </a:rPr>
              <a:t>Stopwords</a:t>
            </a:r>
            <a:endParaRPr lang="en-US" sz="1000" b="1">
              <a:solidFill>
                <a:schemeClr val="tx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4AB8BCF-1828-4441-A891-B39E506F86F1}"/>
              </a:ext>
            </a:extLst>
          </p:cNvPr>
          <p:cNvSpPr/>
          <p:nvPr/>
        </p:nvSpPr>
        <p:spPr>
          <a:xfrm>
            <a:off x="2419253" y="1874536"/>
            <a:ext cx="1162071" cy="3656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2"/>
                </a:solidFill>
              </a:rPr>
              <a:t>Create new variables</a:t>
            </a:r>
          </a:p>
        </p:txBody>
      </p:sp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68C2C973-2ED9-4173-B39B-88497CD0A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2063" y="1294251"/>
            <a:ext cx="457200" cy="45720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9EF58CD-B542-499E-B465-BBA77B03C168}"/>
              </a:ext>
            </a:extLst>
          </p:cNvPr>
          <p:cNvSpPr/>
          <p:nvPr/>
        </p:nvSpPr>
        <p:spPr>
          <a:xfrm>
            <a:off x="4093091" y="1872693"/>
            <a:ext cx="1162071" cy="979828"/>
          </a:xfrm>
          <a:prstGeom prst="roundRect">
            <a:avLst/>
          </a:prstGeom>
          <a:solidFill>
            <a:schemeClr val="bg1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/>
          </a:p>
          <a:p>
            <a:endParaRPr lang="en-US" sz="800" b="1"/>
          </a:p>
          <a:p>
            <a:r>
              <a:rPr lang="en-US" sz="800" b="1"/>
              <a:t>Tried both compound and </a:t>
            </a:r>
            <a:r>
              <a:rPr lang="en-US" sz="800" b="1">
                <a:solidFill>
                  <a:schemeClr val="accent1"/>
                </a:solidFill>
              </a:rPr>
              <a:t>positive</a:t>
            </a:r>
            <a:r>
              <a:rPr lang="en-US" sz="800" b="1"/>
              <a:t> sentiment scores</a:t>
            </a:r>
          </a:p>
          <a:p>
            <a:r>
              <a:rPr lang="en-US" sz="800" b="1"/>
              <a:t>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2860927-B745-408C-A9A8-B92114537673}"/>
              </a:ext>
            </a:extLst>
          </p:cNvPr>
          <p:cNvSpPr/>
          <p:nvPr/>
        </p:nvSpPr>
        <p:spPr>
          <a:xfrm>
            <a:off x="4093092" y="1873614"/>
            <a:ext cx="1162071" cy="3656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2"/>
                </a:solidFill>
              </a:rPr>
              <a:t>Sentiment scoring</a:t>
            </a:r>
          </a:p>
        </p:txBody>
      </p:sp>
      <p:pic>
        <p:nvPicPr>
          <p:cNvPr id="13" name="Graphic 12" descr="Smiling face outline with solid fill">
            <a:extLst>
              <a:ext uri="{FF2B5EF4-FFF2-40B4-BE49-F238E27FC236}">
                <a16:creationId xmlns:a16="http://schemas.microsoft.com/office/drawing/2014/main" id="{7AD25623-04C7-4546-8007-BD034B919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0866" y="1380346"/>
            <a:ext cx="365698" cy="365698"/>
          </a:xfrm>
          <a:prstGeom prst="rect">
            <a:avLst/>
          </a:prstGeom>
        </p:spPr>
      </p:pic>
      <p:pic>
        <p:nvPicPr>
          <p:cNvPr id="16" name="Graphic 15" descr="Sad face outline outline">
            <a:extLst>
              <a:ext uri="{FF2B5EF4-FFF2-40B4-BE49-F238E27FC236}">
                <a16:creationId xmlns:a16="http://schemas.microsoft.com/office/drawing/2014/main" id="{859E795F-EF01-4F99-AC9C-3BB8E567A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36564" y="1383840"/>
            <a:ext cx="365698" cy="365698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B72365E-EE71-4229-A619-EDE22E1328D2}"/>
              </a:ext>
            </a:extLst>
          </p:cNvPr>
          <p:cNvSpPr/>
          <p:nvPr/>
        </p:nvSpPr>
        <p:spPr>
          <a:xfrm>
            <a:off x="5764641" y="1864749"/>
            <a:ext cx="1162071" cy="979828"/>
          </a:xfrm>
          <a:prstGeom prst="roundRect">
            <a:avLst/>
          </a:prstGeom>
          <a:solidFill>
            <a:schemeClr val="bg1">
              <a:lumMod val="40000"/>
              <a:lumOff val="60000"/>
              <a:alpha val="5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b="1"/>
          </a:p>
          <a:p>
            <a:endParaRPr lang="en-US" sz="800" b="1"/>
          </a:p>
          <a:p>
            <a:r>
              <a:rPr lang="en-US" sz="800" b="1">
                <a:solidFill>
                  <a:schemeClr val="accent1"/>
                </a:solidFill>
              </a:rPr>
              <a:t>Used count vectorization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7D13593-48BA-4BBA-A517-A89B1C214181}"/>
              </a:ext>
            </a:extLst>
          </p:cNvPr>
          <p:cNvSpPr/>
          <p:nvPr/>
        </p:nvSpPr>
        <p:spPr>
          <a:xfrm>
            <a:off x="5764642" y="1865670"/>
            <a:ext cx="1162071" cy="3656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2"/>
                </a:solidFill>
              </a:rPr>
              <a:t>Vectorization</a:t>
            </a:r>
          </a:p>
        </p:txBody>
      </p:sp>
      <p:pic>
        <p:nvPicPr>
          <p:cNvPr id="19" name="Graphic 18" descr="Table with solid fill">
            <a:extLst>
              <a:ext uri="{FF2B5EF4-FFF2-40B4-BE49-F238E27FC236}">
                <a16:creationId xmlns:a16="http://schemas.microsoft.com/office/drawing/2014/main" id="{FCA4CA45-1B09-4A57-B90D-BA88B8B06E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59467" y="1283480"/>
            <a:ext cx="572418" cy="572418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12BD20B-9E76-4E17-962E-7A770D99F66A}"/>
              </a:ext>
            </a:extLst>
          </p:cNvPr>
          <p:cNvSpPr/>
          <p:nvPr/>
        </p:nvSpPr>
        <p:spPr>
          <a:xfrm>
            <a:off x="7322603" y="1864749"/>
            <a:ext cx="1162071" cy="979828"/>
          </a:xfrm>
          <a:prstGeom prst="roundRect">
            <a:avLst/>
          </a:prstGeom>
          <a:solidFill>
            <a:schemeClr val="bg1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b="1"/>
          </a:p>
          <a:p>
            <a:r>
              <a:rPr lang="en-US" sz="800" b="1"/>
              <a:t>Used Crawl-300d-2M.vec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D9C2BBA-BF3A-4523-80E3-B27C5D22BCDE}"/>
              </a:ext>
            </a:extLst>
          </p:cNvPr>
          <p:cNvSpPr/>
          <p:nvPr/>
        </p:nvSpPr>
        <p:spPr>
          <a:xfrm>
            <a:off x="7322604" y="1865670"/>
            <a:ext cx="1162071" cy="3656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2"/>
                </a:solidFill>
              </a:rPr>
              <a:t>Embedding</a:t>
            </a:r>
          </a:p>
        </p:txBody>
      </p:sp>
      <p:pic>
        <p:nvPicPr>
          <p:cNvPr id="27" name="Graphic 26" descr="Connected outline">
            <a:extLst>
              <a:ext uri="{FF2B5EF4-FFF2-40B4-BE49-F238E27FC236}">
                <a16:creationId xmlns:a16="http://schemas.microsoft.com/office/drawing/2014/main" id="{5C6CA927-81F4-4F02-8522-BD7A1E747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58401" y="1276489"/>
            <a:ext cx="690122" cy="69012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1150E-6AD6-4049-958B-42C307BDD85A}"/>
              </a:ext>
            </a:extLst>
          </p:cNvPr>
          <p:cNvCxnSpPr/>
          <p:nvPr/>
        </p:nvCxnSpPr>
        <p:spPr>
          <a:xfrm flipH="1">
            <a:off x="7031880" y="1298018"/>
            <a:ext cx="261257" cy="1882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oogle Shape;1229;p29">
            <a:extLst>
              <a:ext uri="{FF2B5EF4-FFF2-40B4-BE49-F238E27FC236}">
                <a16:creationId xmlns:a16="http://schemas.microsoft.com/office/drawing/2014/main" id="{4A280B6B-1CFE-4608-97DE-FDFD1E1E0885}"/>
              </a:ext>
            </a:extLst>
          </p:cNvPr>
          <p:cNvCxnSpPr>
            <a:cxnSpLocks/>
          </p:cNvCxnSpPr>
          <p:nvPr/>
        </p:nvCxnSpPr>
        <p:spPr>
          <a:xfrm>
            <a:off x="2310134" y="4652759"/>
            <a:ext cx="683386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5" name="Google Shape;1241;p29">
            <a:extLst>
              <a:ext uri="{FF2B5EF4-FFF2-40B4-BE49-F238E27FC236}">
                <a16:creationId xmlns:a16="http://schemas.microsoft.com/office/drawing/2014/main" id="{CE0EE374-1D44-4A32-A61B-D750039A8800}"/>
              </a:ext>
            </a:extLst>
          </p:cNvPr>
          <p:cNvSpPr/>
          <p:nvPr/>
        </p:nvSpPr>
        <p:spPr>
          <a:xfrm>
            <a:off x="2857435" y="4503071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242;p29">
            <a:extLst>
              <a:ext uri="{FF2B5EF4-FFF2-40B4-BE49-F238E27FC236}">
                <a16:creationId xmlns:a16="http://schemas.microsoft.com/office/drawing/2014/main" id="{ACF34E46-5886-4DAA-8267-4520459A8622}"/>
              </a:ext>
            </a:extLst>
          </p:cNvPr>
          <p:cNvSpPr/>
          <p:nvPr/>
        </p:nvSpPr>
        <p:spPr>
          <a:xfrm>
            <a:off x="3671608" y="4494362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231;p29">
            <a:extLst>
              <a:ext uri="{FF2B5EF4-FFF2-40B4-BE49-F238E27FC236}">
                <a16:creationId xmlns:a16="http://schemas.microsoft.com/office/drawing/2014/main" id="{7A90AB78-D77D-451B-AF63-7A0441BB33EF}"/>
              </a:ext>
            </a:extLst>
          </p:cNvPr>
          <p:cNvSpPr txBox="1">
            <a:spLocks/>
          </p:cNvSpPr>
          <p:nvPr/>
        </p:nvSpPr>
        <p:spPr>
          <a:xfrm>
            <a:off x="2160724" y="4805263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 b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41" name="Google Shape;1231;p29">
            <a:extLst>
              <a:ext uri="{FF2B5EF4-FFF2-40B4-BE49-F238E27FC236}">
                <a16:creationId xmlns:a16="http://schemas.microsoft.com/office/drawing/2014/main" id="{9E7FAA6E-8158-42EE-B033-0E5590B27E66}"/>
              </a:ext>
            </a:extLst>
          </p:cNvPr>
          <p:cNvSpPr txBox="1">
            <a:spLocks/>
          </p:cNvSpPr>
          <p:nvPr/>
        </p:nvSpPr>
        <p:spPr>
          <a:xfrm>
            <a:off x="2995585" y="48033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r>
              <a:rPr lang="en-US"/>
              <a:t>Data </a:t>
            </a:r>
          </a:p>
          <a:p>
            <a:r>
              <a:rPr lang="en-US"/>
              <a:t>Preprocessing</a:t>
            </a:r>
          </a:p>
        </p:txBody>
      </p:sp>
      <p:sp>
        <p:nvSpPr>
          <p:cNvPr id="42" name="Google Shape;1242;p29">
            <a:extLst>
              <a:ext uri="{FF2B5EF4-FFF2-40B4-BE49-F238E27FC236}">
                <a16:creationId xmlns:a16="http://schemas.microsoft.com/office/drawing/2014/main" id="{9511E2FF-67E0-4058-86C1-09107829606A}"/>
              </a:ext>
            </a:extLst>
          </p:cNvPr>
          <p:cNvSpPr/>
          <p:nvPr/>
        </p:nvSpPr>
        <p:spPr>
          <a:xfrm>
            <a:off x="5271078" y="4504373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31;p29">
            <a:extLst>
              <a:ext uri="{FF2B5EF4-FFF2-40B4-BE49-F238E27FC236}">
                <a16:creationId xmlns:a16="http://schemas.microsoft.com/office/drawing/2014/main" id="{C675198F-6D8F-4215-9D45-142D6FCDE5C8}"/>
              </a:ext>
            </a:extLst>
          </p:cNvPr>
          <p:cNvSpPr txBox="1">
            <a:spLocks/>
          </p:cNvSpPr>
          <p:nvPr/>
        </p:nvSpPr>
        <p:spPr>
          <a:xfrm>
            <a:off x="5381699" y="4785280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r>
              <a:rPr lang="en-US" b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44" name="Google Shape;1242;p29">
            <a:extLst>
              <a:ext uri="{FF2B5EF4-FFF2-40B4-BE49-F238E27FC236}">
                <a16:creationId xmlns:a16="http://schemas.microsoft.com/office/drawing/2014/main" id="{A8A13F84-2772-44EE-BF16-8C1F31D30ABF}"/>
              </a:ext>
            </a:extLst>
          </p:cNvPr>
          <p:cNvSpPr/>
          <p:nvPr/>
        </p:nvSpPr>
        <p:spPr>
          <a:xfrm>
            <a:off x="4481858" y="4499211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242;p29">
            <a:extLst>
              <a:ext uri="{FF2B5EF4-FFF2-40B4-BE49-F238E27FC236}">
                <a16:creationId xmlns:a16="http://schemas.microsoft.com/office/drawing/2014/main" id="{F26030A4-C414-4BEE-90BB-DDE2C680A81B}"/>
              </a:ext>
            </a:extLst>
          </p:cNvPr>
          <p:cNvSpPr/>
          <p:nvPr/>
        </p:nvSpPr>
        <p:spPr>
          <a:xfrm>
            <a:off x="6045296" y="4491369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231;p29">
            <a:extLst>
              <a:ext uri="{FF2B5EF4-FFF2-40B4-BE49-F238E27FC236}">
                <a16:creationId xmlns:a16="http://schemas.microsoft.com/office/drawing/2014/main" id="{F984BC62-2FE9-42B1-83F0-FD7F52F861DD}"/>
              </a:ext>
            </a:extLst>
          </p:cNvPr>
          <p:cNvSpPr txBox="1">
            <a:spLocks/>
          </p:cNvSpPr>
          <p:nvPr/>
        </p:nvSpPr>
        <p:spPr>
          <a:xfrm>
            <a:off x="4725390" y="4663398"/>
            <a:ext cx="141376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endParaRPr lang="en-US" sz="800" b="0">
              <a:solidFill>
                <a:schemeClr val="bg1"/>
              </a:solidFill>
            </a:endParaRPr>
          </a:p>
          <a:p>
            <a:pPr algn="ctr"/>
            <a:endParaRPr lang="en-US" sz="800" b="0">
              <a:solidFill>
                <a:schemeClr val="bg1"/>
              </a:solidFill>
            </a:endParaRP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Model  Selection 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And Prediction</a:t>
            </a:r>
          </a:p>
        </p:txBody>
      </p:sp>
      <p:sp>
        <p:nvSpPr>
          <p:cNvPr id="47" name="Google Shape;1231;p29">
            <a:extLst>
              <a:ext uri="{FF2B5EF4-FFF2-40B4-BE49-F238E27FC236}">
                <a16:creationId xmlns:a16="http://schemas.microsoft.com/office/drawing/2014/main" id="{948C6BFB-EBE3-4E62-B472-68A37B28AEA0}"/>
              </a:ext>
            </a:extLst>
          </p:cNvPr>
          <p:cNvSpPr txBox="1">
            <a:spLocks/>
          </p:cNvSpPr>
          <p:nvPr/>
        </p:nvSpPr>
        <p:spPr>
          <a:xfrm>
            <a:off x="3790957" y="4776981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endParaRPr lang="en-US" sz="800" b="0">
              <a:solidFill>
                <a:schemeClr val="bg1"/>
              </a:solidFill>
            </a:endParaRP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Model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Assessment</a:t>
            </a:r>
          </a:p>
          <a:p>
            <a:pPr algn="ctr"/>
            <a:endParaRPr lang="en-US" sz="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3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9"/>
          <p:cNvSpPr txBox="1">
            <a:spLocks noGrp="1"/>
          </p:cNvSpPr>
          <p:nvPr>
            <p:ph type="title"/>
          </p:nvPr>
        </p:nvSpPr>
        <p:spPr>
          <a:xfrm>
            <a:off x="714375" y="431775"/>
            <a:ext cx="777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Model Selection and Prediction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43" name="Google Shape;1243;p29"/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44" name="Google Shape;1244;p29"/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cxnSp>
        <p:nvCxnSpPr>
          <p:cNvPr id="33" name="Google Shape;1229;p29">
            <a:extLst>
              <a:ext uri="{FF2B5EF4-FFF2-40B4-BE49-F238E27FC236}">
                <a16:creationId xmlns:a16="http://schemas.microsoft.com/office/drawing/2014/main" id="{4A280B6B-1CFE-4608-97DE-FDFD1E1E0885}"/>
              </a:ext>
            </a:extLst>
          </p:cNvPr>
          <p:cNvCxnSpPr>
            <a:cxnSpLocks/>
          </p:cNvCxnSpPr>
          <p:nvPr/>
        </p:nvCxnSpPr>
        <p:spPr>
          <a:xfrm>
            <a:off x="2310134" y="4652759"/>
            <a:ext cx="683386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5" name="Google Shape;1241;p29">
            <a:extLst>
              <a:ext uri="{FF2B5EF4-FFF2-40B4-BE49-F238E27FC236}">
                <a16:creationId xmlns:a16="http://schemas.microsoft.com/office/drawing/2014/main" id="{CE0EE374-1D44-4A32-A61B-D750039A8800}"/>
              </a:ext>
            </a:extLst>
          </p:cNvPr>
          <p:cNvSpPr/>
          <p:nvPr/>
        </p:nvSpPr>
        <p:spPr>
          <a:xfrm>
            <a:off x="2857435" y="4503071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242;p29">
            <a:extLst>
              <a:ext uri="{FF2B5EF4-FFF2-40B4-BE49-F238E27FC236}">
                <a16:creationId xmlns:a16="http://schemas.microsoft.com/office/drawing/2014/main" id="{ACF34E46-5886-4DAA-8267-4520459A8622}"/>
              </a:ext>
            </a:extLst>
          </p:cNvPr>
          <p:cNvSpPr/>
          <p:nvPr/>
        </p:nvSpPr>
        <p:spPr>
          <a:xfrm>
            <a:off x="3671608" y="4494362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231;p29">
            <a:extLst>
              <a:ext uri="{FF2B5EF4-FFF2-40B4-BE49-F238E27FC236}">
                <a16:creationId xmlns:a16="http://schemas.microsoft.com/office/drawing/2014/main" id="{7A90AB78-D77D-451B-AF63-7A0441BB33EF}"/>
              </a:ext>
            </a:extLst>
          </p:cNvPr>
          <p:cNvSpPr txBox="1">
            <a:spLocks/>
          </p:cNvSpPr>
          <p:nvPr/>
        </p:nvSpPr>
        <p:spPr>
          <a:xfrm>
            <a:off x="2160724" y="4805263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 b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41" name="Google Shape;1231;p29">
            <a:extLst>
              <a:ext uri="{FF2B5EF4-FFF2-40B4-BE49-F238E27FC236}">
                <a16:creationId xmlns:a16="http://schemas.microsoft.com/office/drawing/2014/main" id="{9E7FAA6E-8158-42EE-B033-0E5590B27E66}"/>
              </a:ext>
            </a:extLst>
          </p:cNvPr>
          <p:cNvSpPr txBox="1">
            <a:spLocks/>
          </p:cNvSpPr>
          <p:nvPr/>
        </p:nvSpPr>
        <p:spPr>
          <a:xfrm>
            <a:off x="2995585" y="48033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r>
              <a:rPr lang="en-US" b="0">
                <a:solidFill>
                  <a:schemeClr val="bg1"/>
                </a:solidFill>
              </a:rPr>
              <a:t>Data </a:t>
            </a:r>
          </a:p>
          <a:p>
            <a:r>
              <a:rPr lang="en-US" b="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42" name="Google Shape;1242;p29">
            <a:extLst>
              <a:ext uri="{FF2B5EF4-FFF2-40B4-BE49-F238E27FC236}">
                <a16:creationId xmlns:a16="http://schemas.microsoft.com/office/drawing/2014/main" id="{9511E2FF-67E0-4058-86C1-09107829606A}"/>
              </a:ext>
            </a:extLst>
          </p:cNvPr>
          <p:cNvSpPr/>
          <p:nvPr/>
        </p:nvSpPr>
        <p:spPr>
          <a:xfrm>
            <a:off x="5271078" y="4504373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31;p29">
            <a:extLst>
              <a:ext uri="{FF2B5EF4-FFF2-40B4-BE49-F238E27FC236}">
                <a16:creationId xmlns:a16="http://schemas.microsoft.com/office/drawing/2014/main" id="{C675198F-6D8F-4215-9D45-142D6FCDE5C8}"/>
              </a:ext>
            </a:extLst>
          </p:cNvPr>
          <p:cNvSpPr txBox="1">
            <a:spLocks/>
          </p:cNvSpPr>
          <p:nvPr/>
        </p:nvSpPr>
        <p:spPr>
          <a:xfrm>
            <a:off x="5381699" y="4785280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r>
              <a:rPr lang="en-US" b="0">
                <a:solidFill>
                  <a:schemeClr val="bg1"/>
                </a:solidFill>
              </a:rPr>
              <a:t>Outcome</a:t>
            </a:r>
          </a:p>
        </p:txBody>
      </p:sp>
      <p:sp>
        <p:nvSpPr>
          <p:cNvPr id="44" name="Google Shape;1242;p29">
            <a:extLst>
              <a:ext uri="{FF2B5EF4-FFF2-40B4-BE49-F238E27FC236}">
                <a16:creationId xmlns:a16="http://schemas.microsoft.com/office/drawing/2014/main" id="{A8A13F84-2772-44EE-BF16-8C1F31D30ABF}"/>
              </a:ext>
            </a:extLst>
          </p:cNvPr>
          <p:cNvSpPr/>
          <p:nvPr/>
        </p:nvSpPr>
        <p:spPr>
          <a:xfrm>
            <a:off x="4481858" y="4499211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242;p29">
            <a:extLst>
              <a:ext uri="{FF2B5EF4-FFF2-40B4-BE49-F238E27FC236}">
                <a16:creationId xmlns:a16="http://schemas.microsoft.com/office/drawing/2014/main" id="{F26030A4-C414-4BEE-90BB-DDE2C680A81B}"/>
              </a:ext>
            </a:extLst>
          </p:cNvPr>
          <p:cNvSpPr/>
          <p:nvPr/>
        </p:nvSpPr>
        <p:spPr>
          <a:xfrm>
            <a:off x="6045296" y="4491369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231;p29">
            <a:extLst>
              <a:ext uri="{FF2B5EF4-FFF2-40B4-BE49-F238E27FC236}">
                <a16:creationId xmlns:a16="http://schemas.microsoft.com/office/drawing/2014/main" id="{F984BC62-2FE9-42B1-83F0-FD7F52F861DD}"/>
              </a:ext>
            </a:extLst>
          </p:cNvPr>
          <p:cNvSpPr txBox="1">
            <a:spLocks/>
          </p:cNvSpPr>
          <p:nvPr/>
        </p:nvSpPr>
        <p:spPr>
          <a:xfrm>
            <a:off x="4725390" y="4663398"/>
            <a:ext cx="141376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endParaRPr lang="en-US"/>
          </a:p>
          <a:p>
            <a:endParaRPr lang="en-US"/>
          </a:p>
          <a:p>
            <a:r>
              <a:rPr lang="en-US"/>
              <a:t>Model  Selection  </a:t>
            </a:r>
          </a:p>
          <a:p>
            <a:r>
              <a:rPr lang="en-US"/>
              <a:t>And Prediction</a:t>
            </a:r>
          </a:p>
        </p:txBody>
      </p:sp>
      <p:sp>
        <p:nvSpPr>
          <p:cNvPr id="47" name="Google Shape;1231;p29">
            <a:extLst>
              <a:ext uri="{FF2B5EF4-FFF2-40B4-BE49-F238E27FC236}">
                <a16:creationId xmlns:a16="http://schemas.microsoft.com/office/drawing/2014/main" id="{948C6BFB-EBE3-4E62-B472-68A37B28AEA0}"/>
              </a:ext>
            </a:extLst>
          </p:cNvPr>
          <p:cNvSpPr txBox="1">
            <a:spLocks/>
          </p:cNvSpPr>
          <p:nvPr/>
        </p:nvSpPr>
        <p:spPr>
          <a:xfrm>
            <a:off x="3790957" y="4776981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endParaRPr lang="en-US" b="0">
              <a:solidFill>
                <a:schemeClr val="bg1"/>
              </a:solidFill>
            </a:endParaRPr>
          </a:p>
          <a:p>
            <a:r>
              <a:rPr lang="en-US" b="0">
                <a:solidFill>
                  <a:schemeClr val="bg1"/>
                </a:solidFill>
              </a:rPr>
              <a:t>Model </a:t>
            </a:r>
          </a:p>
          <a:p>
            <a:r>
              <a:rPr lang="en-US" b="0">
                <a:solidFill>
                  <a:schemeClr val="bg1"/>
                </a:solidFill>
              </a:rPr>
              <a:t>Assessment</a:t>
            </a:r>
          </a:p>
          <a:p>
            <a:endParaRPr lang="en-US" b="0">
              <a:solidFill>
                <a:schemeClr val="bg1"/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77D39B6-8A2D-4965-AD50-3E27AD55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624" y="1168499"/>
            <a:ext cx="4402020" cy="3170367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43C68E5-856F-4647-8FC6-CC935512F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28" y="1063072"/>
            <a:ext cx="3310680" cy="309879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B21794-B1DC-44A1-B3D1-3C26502B0607}"/>
              </a:ext>
            </a:extLst>
          </p:cNvPr>
          <p:cNvSpPr/>
          <p:nvPr/>
        </p:nvSpPr>
        <p:spPr>
          <a:xfrm>
            <a:off x="5713545" y="2089388"/>
            <a:ext cx="1127521" cy="364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2"/>
                </a:solidFill>
              </a:rPr>
              <a:t>Best model: 77% 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A8FF0D-500C-47B8-9655-A44FE10D012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791200" y="2453452"/>
            <a:ext cx="486106" cy="118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088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9"/>
          <p:cNvSpPr txBox="1">
            <a:spLocks noGrp="1"/>
          </p:cNvSpPr>
          <p:nvPr>
            <p:ph type="title"/>
          </p:nvPr>
        </p:nvSpPr>
        <p:spPr>
          <a:xfrm>
            <a:off x="714375" y="431775"/>
            <a:ext cx="777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Outcome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43" name="Google Shape;1243;p29"/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44" name="Google Shape;1244;p29"/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cxnSp>
        <p:nvCxnSpPr>
          <p:cNvPr id="33" name="Google Shape;1229;p29">
            <a:extLst>
              <a:ext uri="{FF2B5EF4-FFF2-40B4-BE49-F238E27FC236}">
                <a16:creationId xmlns:a16="http://schemas.microsoft.com/office/drawing/2014/main" id="{4A280B6B-1CFE-4608-97DE-FDFD1E1E0885}"/>
              </a:ext>
            </a:extLst>
          </p:cNvPr>
          <p:cNvCxnSpPr>
            <a:cxnSpLocks/>
          </p:cNvCxnSpPr>
          <p:nvPr/>
        </p:nvCxnSpPr>
        <p:spPr>
          <a:xfrm>
            <a:off x="2310134" y="4652759"/>
            <a:ext cx="683386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5" name="Google Shape;1241;p29">
            <a:extLst>
              <a:ext uri="{FF2B5EF4-FFF2-40B4-BE49-F238E27FC236}">
                <a16:creationId xmlns:a16="http://schemas.microsoft.com/office/drawing/2014/main" id="{CE0EE374-1D44-4A32-A61B-D750039A8800}"/>
              </a:ext>
            </a:extLst>
          </p:cNvPr>
          <p:cNvSpPr/>
          <p:nvPr/>
        </p:nvSpPr>
        <p:spPr>
          <a:xfrm>
            <a:off x="2857435" y="4503071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242;p29">
            <a:extLst>
              <a:ext uri="{FF2B5EF4-FFF2-40B4-BE49-F238E27FC236}">
                <a16:creationId xmlns:a16="http://schemas.microsoft.com/office/drawing/2014/main" id="{ACF34E46-5886-4DAA-8267-4520459A8622}"/>
              </a:ext>
            </a:extLst>
          </p:cNvPr>
          <p:cNvSpPr/>
          <p:nvPr/>
        </p:nvSpPr>
        <p:spPr>
          <a:xfrm>
            <a:off x="3671608" y="4494362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231;p29">
            <a:extLst>
              <a:ext uri="{FF2B5EF4-FFF2-40B4-BE49-F238E27FC236}">
                <a16:creationId xmlns:a16="http://schemas.microsoft.com/office/drawing/2014/main" id="{7A90AB78-D77D-451B-AF63-7A0441BB33EF}"/>
              </a:ext>
            </a:extLst>
          </p:cNvPr>
          <p:cNvSpPr txBox="1">
            <a:spLocks/>
          </p:cNvSpPr>
          <p:nvPr/>
        </p:nvSpPr>
        <p:spPr>
          <a:xfrm>
            <a:off x="2160724" y="4805263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 b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41" name="Google Shape;1231;p29">
            <a:extLst>
              <a:ext uri="{FF2B5EF4-FFF2-40B4-BE49-F238E27FC236}">
                <a16:creationId xmlns:a16="http://schemas.microsoft.com/office/drawing/2014/main" id="{9E7FAA6E-8158-42EE-B033-0E5590B27E66}"/>
              </a:ext>
            </a:extLst>
          </p:cNvPr>
          <p:cNvSpPr txBox="1">
            <a:spLocks/>
          </p:cNvSpPr>
          <p:nvPr/>
        </p:nvSpPr>
        <p:spPr>
          <a:xfrm>
            <a:off x="2995585" y="48033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>
                <a:solidFill>
                  <a:schemeClr val="bg1"/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r>
              <a:rPr lang="en-US"/>
              <a:t>Data </a:t>
            </a:r>
          </a:p>
          <a:p>
            <a:r>
              <a:rPr lang="en-US"/>
              <a:t>Preprocessing</a:t>
            </a:r>
          </a:p>
        </p:txBody>
      </p:sp>
      <p:sp>
        <p:nvSpPr>
          <p:cNvPr id="42" name="Google Shape;1242;p29">
            <a:extLst>
              <a:ext uri="{FF2B5EF4-FFF2-40B4-BE49-F238E27FC236}">
                <a16:creationId xmlns:a16="http://schemas.microsoft.com/office/drawing/2014/main" id="{9511E2FF-67E0-4058-86C1-09107829606A}"/>
              </a:ext>
            </a:extLst>
          </p:cNvPr>
          <p:cNvSpPr/>
          <p:nvPr/>
        </p:nvSpPr>
        <p:spPr>
          <a:xfrm>
            <a:off x="5271078" y="4504373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31;p29">
            <a:extLst>
              <a:ext uri="{FF2B5EF4-FFF2-40B4-BE49-F238E27FC236}">
                <a16:creationId xmlns:a16="http://schemas.microsoft.com/office/drawing/2014/main" id="{C675198F-6D8F-4215-9D45-142D6FCDE5C8}"/>
              </a:ext>
            </a:extLst>
          </p:cNvPr>
          <p:cNvSpPr txBox="1">
            <a:spLocks/>
          </p:cNvSpPr>
          <p:nvPr/>
        </p:nvSpPr>
        <p:spPr>
          <a:xfrm>
            <a:off x="5381699" y="4785280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r>
              <a:rPr lang="en-US">
                <a:solidFill>
                  <a:srgbClr val="FF9A1B"/>
                </a:solidFill>
              </a:rPr>
              <a:t>Outcome</a:t>
            </a:r>
          </a:p>
        </p:txBody>
      </p:sp>
      <p:sp>
        <p:nvSpPr>
          <p:cNvPr id="44" name="Google Shape;1242;p29">
            <a:extLst>
              <a:ext uri="{FF2B5EF4-FFF2-40B4-BE49-F238E27FC236}">
                <a16:creationId xmlns:a16="http://schemas.microsoft.com/office/drawing/2014/main" id="{A8A13F84-2772-44EE-BF16-8C1F31D30ABF}"/>
              </a:ext>
            </a:extLst>
          </p:cNvPr>
          <p:cNvSpPr/>
          <p:nvPr/>
        </p:nvSpPr>
        <p:spPr>
          <a:xfrm>
            <a:off x="4481858" y="4499211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242;p29">
            <a:extLst>
              <a:ext uri="{FF2B5EF4-FFF2-40B4-BE49-F238E27FC236}">
                <a16:creationId xmlns:a16="http://schemas.microsoft.com/office/drawing/2014/main" id="{F26030A4-C414-4BEE-90BB-DDE2C680A81B}"/>
              </a:ext>
            </a:extLst>
          </p:cNvPr>
          <p:cNvSpPr/>
          <p:nvPr/>
        </p:nvSpPr>
        <p:spPr>
          <a:xfrm>
            <a:off x="6045296" y="4491369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231;p29">
            <a:extLst>
              <a:ext uri="{FF2B5EF4-FFF2-40B4-BE49-F238E27FC236}">
                <a16:creationId xmlns:a16="http://schemas.microsoft.com/office/drawing/2014/main" id="{F984BC62-2FE9-42B1-83F0-FD7F52F861DD}"/>
              </a:ext>
            </a:extLst>
          </p:cNvPr>
          <p:cNvSpPr txBox="1">
            <a:spLocks/>
          </p:cNvSpPr>
          <p:nvPr/>
        </p:nvSpPr>
        <p:spPr>
          <a:xfrm>
            <a:off x="4725390" y="4663398"/>
            <a:ext cx="141376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endParaRPr lang="en-US" sz="800" b="0">
              <a:solidFill>
                <a:schemeClr val="bg1"/>
              </a:solidFill>
            </a:endParaRPr>
          </a:p>
          <a:p>
            <a:pPr algn="ctr"/>
            <a:endParaRPr lang="en-US" sz="800" b="0">
              <a:solidFill>
                <a:schemeClr val="bg1"/>
              </a:solidFill>
            </a:endParaRP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Model  Selection 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And Prediction</a:t>
            </a:r>
          </a:p>
        </p:txBody>
      </p:sp>
      <p:sp>
        <p:nvSpPr>
          <p:cNvPr id="47" name="Google Shape;1231;p29">
            <a:extLst>
              <a:ext uri="{FF2B5EF4-FFF2-40B4-BE49-F238E27FC236}">
                <a16:creationId xmlns:a16="http://schemas.microsoft.com/office/drawing/2014/main" id="{948C6BFB-EBE3-4E62-B472-68A37B28AEA0}"/>
              </a:ext>
            </a:extLst>
          </p:cNvPr>
          <p:cNvSpPr txBox="1">
            <a:spLocks/>
          </p:cNvSpPr>
          <p:nvPr/>
        </p:nvSpPr>
        <p:spPr>
          <a:xfrm>
            <a:off x="3790957" y="4776981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accent1"/>
              </a:buClr>
              <a:buSzPts val="2500"/>
              <a:buFont typeface="Montserrat"/>
              <a:buNone/>
              <a:defRPr sz="800">
                <a:solidFill>
                  <a:schemeClr val="bg1"/>
                </a:solidFill>
                <a:latin typeface="Montserrat"/>
                <a:ea typeface="Montserrat"/>
                <a:cs typeface="Montserrat"/>
              </a:defRPr>
            </a:lvl1pPr>
            <a:lvl2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2pPr>
            <a:lvl3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3pPr>
            <a:lvl4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4pPr>
            <a:lvl5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5pPr>
            <a:lvl6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6pPr>
            <a:lvl7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7pPr>
            <a:lvl8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8pPr>
            <a:lvl9pPr>
              <a:buClr>
                <a:schemeClr val="accent1"/>
              </a:buClr>
              <a:buSzPts val="2800"/>
              <a:buFont typeface="Lobster Two"/>
              <a:buNone/>
              <a:defRPr sz="2800" b="1">
                <a:solidFill>
                  <a:schemeClr val="accent1"/>
                </a:solidFill>
                <a:latin typeface="Lobster Two"/>
                <a:ea typeface="Lobster Two"/>
                <a:cs typeface="Lobster Two"/>
              </a:defRPr>
            </a:lvl9pPr>
          </a:lstStyle>
          <a:p>
            <a:endParaRPr lang="en-US"/>
          </a:p>
          <a:p>
            <a:r>
              <a:rPr lang="en-US"/>
              <a:t>Model </a:t>
            </a:r>
          </a:p>
          <a:p>
            <a:r>
              <a:rPr lang="en-US"/>
              <a:t>Assessment</a:t>
            </a:r>
          </a:p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EE429C-CA9A-4269-AAC6-F8F61CDFB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" y="1488152"/>
            <a:ext cx="9144000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Used once for a party. It’s in brand new condition showing no wear at all. Pickup near Harlem &amp; Devon, 60631 zip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57455EC-0907-446A-8B7F-E89E842A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9964"/>
            <a:ext cx="9144000" cy="457200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 may have been used. Looks new. It's presently $420 plus tax everywhere.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F7B36F-97BC-48A8-9675-B6A62C1A22DD}"/>
              </a:ext>
            </a:extLst>
          </p:cNvPr>
          <p:cNvSpPr/>
          <p:nvPr/>
        </p:nvSpPr>
        <p:spPr>
          <a:xfrm rot="19952646">
            <a:off x="7878259" y="1598498"/>
            <a:ext cx="1094246" cy="324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Category 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E8A11D-2923-4887-BA3C-B706088C4F26}"/>
              </a:ext>
            </a:extLst>
          </p:cNvPr>
          <p:cNvSpPr/>
          <p:nvPr/>
        </p:nvSpPr>
        <p:spPr>
          <a:xfrm rot="19952646">
            <a:off x="8015841" y="2391087"/>
            <a:ext cx="1094246" cy="324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Category 2</a:t>
            </a:r>
          </a:p>
        </p:txBody>
      </p:sp>
    </p:spTree>
    <p:extLst>
      <p:ext uri="{BB962C8B-B14F-4D97-AF65-F5344CB8AC3E}">
        <p14:creationId xmlns:p14="http://schemas.microsoft.com/office/powerpoint/2010/main" val="4229727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C2DB-A653-4387-B756-F790DE5EB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Classification</a:t>
            </a:r>
          </a:p>
        </p:txBody>
      </p:sp>
      <p:pic>
        <p:nvPicPr>
          <p:cNvPr id="4" name="Picture 3" descr="A picture containing refrigerator, cabinet, indoor, floor&#10;&#10;Description automatically generated">
            <a:extLst>
              <a:ext uri="{FF2B5EF4-FFF2-40B4-BE49-F238E27FC236}">
                <a16:creationId xmlns:a16="http://schemas.microsoft.com/office/drawing/2014/main" id="{7E5F5598-ABAA-4526-B166-4D417D7B3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7" y="1260752"/>
            <a:ext cx="1955358" cy="2611010"/>
          </a:xfrm>
          <a:prstGeom prst="rect">
            <a:avLst/>
          </a:prstGeom>
        </p:spPr>
      </p:pic>
      <p:pic>
        <p:nvPicPr>
          <p:cNvPr id="6" name="Picture 5" descr="A picture containing cabinet, kitchen, indoor, oven&#10;&#10;Description automatically generated">
            <a:extLst>
              <a:ext uri="{FF2B5EF4-FFF2-40B4-BE49-F238E27FC236}">
                <a16:creationId xmlns:a16="http://schemas.microsoft.com/office/drawing/2014/main" id="{9A343AE4-C718-4E9B-A5DF-122CBE9C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107" y="1249769"/>
            <a:ext cx="1877411" cy="2621994"/>
          </a:xfrm>
          <a:prstGeom prst="rect">
            <a:avLst/>
          </a:prstGeom>
        </p:spPr>
      </p:pic>
      <p:pic>
        <p:nvPicPr>
          <p:cNvPr id="8" name="Picture 7" descr="A picture containing appliance, white goods, indoor, washer&#10;&#10;Description automatically generated">
            <a:extLst>
              <a:ext uri="{FF2B5EF4-FFF2-40B4-BE49-F238E27FC236}">
                <a16:creationId xmlns:a16="http://schemas.microsoft.com/office/drawing/2014/main" id="{54FE157A-2724-4E36-9D38-9FABC33BD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60753"/>
            <a:ext cx="1877412" cy="2611010"/>
          </a:xfrm>
          <a:prstGeom prst="rect">
            <a:avLst/>
          </a:prstGeom>
        </p:spPr>
      </p:pic>
      <p:pic>
        <p:nvPicPr>
          <p:cNvPr id="10" name="Picture 9" descr="A picture containing outdoor, ground, grass, building&#10;&#10;Description automatically generated">
            <a:extLst>
              <a:ext uri="{FF2B5EF4-FFF2-40B4-BE49-F238E27FC236}">
                <a16:creationId xmlns:a16="http://schemas.microsoft.com/office/drawing/2014/main" id="{35BC5F5A-47BC-4925-A524-58C7E95B9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483" y="1260752"/>
            <a:ext cx="1866305" cy="2611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8C60E2-F0D0-45F7-999F-5930B4E20C99}"/>
              </a:ext>
            </a:extLst>
          </p:cNvPr>
          <p:cNvSpPr txBox="1"/>
          <p:nvPr/>
        </p:nvSpPr>
        <p:spPr>
          <a:xfrm>
            <a:off x="603301" y="3931045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Refrigerator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8B792-827D-4CAD-ABC5-47D961F4BF6F}"/>
              </a:ext>
            </a:extLst>
          </p:cNvPr>
          <p:cNvSpPr txBox="1"/>
          <p:nvPr/>
        </p:nvSpPr>
        <p:spPr>
          <a:xfrm>
            <a:off x="2691137" y="3931044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Stove oven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0B398-2DBE-4FD2-B37B-07F2C20EC4A5}"/>
              </a:ext>
            </a:extLst>
          </p:cNvPr>
          <p:cNvSpPr txBox="1"/>
          <p:nvPr/>
        </p:nvSpPr>
        <p:spPr>
          <a:xfrm>
            <a:off x="4809031" y="3935511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Washer Dryer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07AAD5-3C29-4143-AF32-BA6AB6D06307}"/>
              </a:ext>
            </a:extLst>
          </p:cNvPr>
          <p:cNvSpPr txBox="1"/>
          <p:nvPr/>
        </p:nvSpPr>
        <p:spPr>
          <a:xfrm>
            <a:off x="7081325" y="3931045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Fan</a:t>
            </a:r>
          </a:p>
        </p:txBody>
      </p:sp>
    </p:spTree>
    <p:extLst>
      <p:ext uri="{BB962C8B-B14F-4D97-AF65-F5344CB8AC3E}">
        <p14:creationId xmlns:p14="http://schemas.microsoft.com/office/powerpoint/2010/main" val="2554432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DDB3-2A52-974A-9C86-2FA691453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90" y="592309"/>
            <a:ext cx="7770300" cy="457200"/>
          </a:xfrm>
        </p:spPr>
        <p:txBody>
          <a:bodyPr/>
          <a:lstStyle/>
          <a:p>
            <a:r>
              <a:rPr lang="en-US" dirty="0"/>
              <a:t> Model Hyperparameters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CB5DC-BF21-4FEC-AB21-AF81F392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07" y="1269373"/>
            <a:ext cx="5212986" cy="2957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0104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44A6-380C-46CD-ADD1-703E80A3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F1AAC-EE51-4E6A-9C7D-42A54F4B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90" y="1371600"/>
            <a:ext cx="5992419" cy="28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6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B253-FA55-4E62-945D-4EAA33FB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56155-73F3-40B0-9E89-B6618A7B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90" y="893317"/>
            <a:ext cx="5217220" cy="4022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F40CF2-9763-459B-BD73-6A6BCE059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53"/>
          <a:stretch/>
        </p:blipFill>
        <p:spPr>
          <a:xfrm>
            <a:off x="6253650" y="2571750"/>
            <a:ext cx="2175975" cy="4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EBB0-B14E-4D91-996C-491C8F07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7FF11-D75E-4D22-9946-1F1A4E897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87" y="1918741"/>
            <a:ext cx="4156269" cy="1861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DC68E1-A757-48E3-9E28-1FD3E08C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2100"/>
            <a:ext cx="4055858" cy="4019644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AAE59CC8-59E8-4443-A693-F505B33373A2}"/>
              </a:ext>
            </a:extLst>
          </p:cNvPr>
          <p:cNvSpPr/>
          <p:nvPr/>
        </p:nvSpPr>
        <p:spPr>
          <a:xfrm>
            <a:off x="4398820" y="2054981"/>
            <a:ext cx="0" cy="23101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73625-437C-1641-8CCC-1EF2CBC143E8}"/>
              </a:ext>
            </a:extLst>
          </p:cNvPr>
          <p:cNvSpPr/>
          <p:nvPr/>
        </p:nvSpPr>
        <p:spPr>
          <a:xfrm>
            <a:off x="4454100" y="2307772"/>
            <a:ext cx="4389120" cy="73152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E2670B-E6F5-D94C-ABE1-F3167E610E71}"/>
              </a:ext>
            </a:extLst>
          </p:cNvPr>
          <p:cNvSpPr/>
          <p:nvPr/>
        </p:nvSpPr>
        <p:spPr>
          <a:xfrm>
            <a:off x="4443214" y="2044095"/>
            <a:ext cx="4389120" cy="231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5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8">
            <a:extLst>
              <a:ext uri="{FF2B5EF4-FFF2-40B4-BE49-F238E27FC236}">
                <a16:creationId xmlns:a16="http://schemas.microsoft.com/office/drawing/2014/main" id="{E688F777-EEC4-4048-BC52-12D4ECB64C3F}"/>
              </a:ext>
            </a:extLst>
          </p:cNvPr>
          <p:cNvSpPr txBox="1">
            <a:spLocks/>
          </p:cNvSpPr>
          <p:nvPr/>
        </p:nvSpPr>
        <p:spPr bwMode="gray">
          <a:xfrm>
            <a:off x="3410030" y="555826"/>
            <a:ext cx="1971868" cy="3323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>
                <a:solidFill>
                  <a:schemeClr val="tx1"/>
                </a:solidFill>
              </a:rPr>
              <a:t>Our Team</a:t>
            </a:r>
          </a:p>
        </p:txBody>
      </p:sp>
      <p:pic>
        <p:nvPicPr>
          <p:cNvPr id="3" name="Picture 2" descr="A person in a suit standing in front of a staircase&#10;&#10;Description automatically generated with medium confidence">
            <a:extLst>
              <a:ext uri="{FF2B5EF4-FFF2-40B4-BE49-F238E27FC236}">
                <a16:creationId xmlns:a16="http://schemas.microsoft.com/office/drawing/2014/main" id="{2739B1BB-1DB4-B94F-9BF0-E57B8526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23"/>
          <a:stretch/>
        </p:blipFill>
        <p:spPr>
          <a:xfrm>
            <a:off x="440266" y="1110821"/>
            <a:ext cx="1176867" cy="1929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93485-0C99-0441-BA7C-B1DF1C90BF28}"/>
              </a:ext>
            </a:extLst>
          </p:cNvPr>
          <p:cNvSpPr txBox="1"/>
          <p:nvPr/>
        </p:nvSpPr>
        <p:spPr>
          <a:xfrm>
            <a:off x="533399" y="3096974"/>
            <a:ext cx="1176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Arpan Datta</a:t>
            </a:r>
          </a:p>
        </p:txBody>
      </p:sp>
      <p:pic>
        <p:nvPicPr>
          <p:cNvPr id="6" name="Picture 5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5452356-5F75-E548-A19D-7B27CC4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848" y="1110821"/>
            <a:ext cx="1287503" cy="1931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B4F035-AA06-5046-929D-D71000EC7D0B}"/>
              </a:ext>
            </a:extLst>
          </p:cNvPr>
          <p:cNvSpPr txBox="1"/>
          <p:nvPr/>
        </p:nvSpPr>
        <p:spPr>
          <a:xfrm>
            <a:off x="3821138" y="3127752"/>
            <a:ext cx="1420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Gokul </a:t>
            </a:r>
            <a:r>
              <a:rPr lang="en-US" sz="1100" err="1"/>
              <a:t>Harindranath</a:t>
            </a:r>
            <a:r>
              <a:rPr lang="en-US" sz="110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5FD298-5F49-4887-A271-A88440959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527" y="1111575"/>
            <a:ext cx="1287503" cy="192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67E820-0A36-4149-9BAC-6082E0BD237C}"/>
              </a:ext>
            </a:extLst>
          </p:cNvPr>
          <p:cNvSpPr txBox="1"/>
          <p:nvPr/>
        </p:nvSpPr>
        <p:spPr>
          <a:xfrm>
            <a:off x="2233163" y="3103615"/>
            <a:ext cx="1176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Neha Gupta</a:t>
            </a:r>
          </a:p>
        </p:txBody>
      </p:sp>
      <p:pic>
        <p:nvPicPr>
          <p:cNvPr id="9" name="Picture 8" descr="A picture containing person, clothing, indoor&#10;&#10;Description automatically generated">
            <a:extLst>
              <a:ext uri="{FF2B5EF4-FFF2-40B4-BE49-F238E27FC236}">
                <a16:creationId xmlns:a16="http://schemas.microsoft.com/office/drawing/2014/main" id="{70022401-EF15-2F47-8D1E-C5EE98955A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78" r="22266" b="5689"/>
          <a:stretch/>
        </p:blipFill>
        <p:spPr>
          <a:xfrm>
            <a:off x="5680745" y="1110821"/>
            <a:ext cx="1259550" cy="19260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CAD0D6-5B52-4E40-8BE4-7AB61475EE88}"/>
              </a:ext>
            </a:extLst>
          </p:cNvPr>
          <p:cNvSpPr txBox="1"/>
          <p:nvPr/>
        </p:nvSpPr>
        <p:spPr>
          <a:xfrm>
            <a:off x="5600059" y="3127752"/>
            <a:ext cx="142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Padmapriya</a:t>
            </a:r>
            <a:r>
              <a:rPr lang="en-US" sz="1000" dirty="0"/>
              <a:t> </a:t>
            </a:r>
            <a:r>
              <a:rPr lang="en-US" sz="1100" dirty="0" err="1"/>
              <a:t>Pannerselvam</a:t>
            </a:r>
            <a:endParaRPr lang="en-US" sz="1100" dirty="0"/>
          </a:p>
          <a:p>
            <a:endParaRPr lang="en-US" sz="10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62996F4-B3B2-48C5-BA35-410E4FA80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590" y="1110879"/>
            <a:ext cx="1283165" cy="1924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6A6D89-8443-414F-8B60-47DE17579F78}"/>
              </a:ext>
            </a:extLst>
          </p:cNvPr>
          <p:cNvSpPr txBox="1"/>
          <p:nvPr/>
        </p:nvSpPr>
        <p:spPr>
          <a:xfrm>
            <a:off x="7497637" y="3128644"/>
            <a:ext cx="117686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Sagar Baronia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829F-ABAD-49BD-A5DF-94015993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Incorrectly classified as stove oven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BF0DC-44AE-442E-A222-89FDCB09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698" y="1258464"/>
            <a:ext cx="2522603" cy="33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65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78;p20">
            <a:extLst>
              <a:ext uri="{FF2B5EF4-FFF2-40B4-BE49-F238E27FC236}">
                <a16:creationId xmlns:a16="http://schemas.microsoft.com/office/drawing/2014/main" id="{3CD87E56-DD46-2242-84C2-47223C39211A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223816" y="852839"/>
            <a:ext cx="1272088" cy="2080033"/>
            <a:chOff x="539332" y="1396100"/>
            <a:chExt cx="1717596" cy="2808500"/>
          </a:xfrm>
        </p:grpSpPr>
        <p:grpSp>
          <p:nvGrpSpPr>
            <p:cNvPr id="72" name="Google Shape;279;p20">
              <a:extLst>
                <a:ext uri="{FF2B5EF4-FFF2-40B4-BE49-F238E27FC236}">
                  <a16:creationId xmlns:a16="http://schemas.microsoft.com/office/drawing/2014/main" id="{09500197-7A08-9643-925F-93E037629DD1}"/>
                </a:ext>
              </a:extLst>
            </p:cNvPr>
            <p:cNvGrpSpPr/>
            <p:nvPr/>
          </p:nvGrpSpPr>
          <p:grpSpPr>
            <a:xfrm>
              <a:off x="597306" y="1396100"/>
              <a:ext cx="1659622" cy="1660737"/>
              <a:chOff x="5672100" y="1222200"/>
              <a:chExt cx="830600" cy="831325"/>
            </a:xfrm>
          </p:grpSpPr>
          <p:sp>
            <p:nvSpPr>
              <p:cNvPr id="77" name="Google Shape;280;p20">
                <a:extLst>
                  <a:ext uri="{FF2B5EF4-FFF2-40B4-BE49-F238E27FC236}">
                    <a16:creationId xmlns:a16="http://schemas.microsoft.com/office/drawing/2014/main" id="{4706DC49-9E58-BF45-A0DF-FC5D180097BA}"/>
                  </a:ext>
                </a:extLst>
              </p:cNvPr>
              <p:cNvSpPr/>
              <p:nvPr/>
            </p:nvSpPr>
            <p:spPr>
              <a:xfrm>
                <a:off x="6106775" y="130655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9210" y="0"/>
                    </a:moveTo>
                    <a:lnTo>
                      <a:pt x="0" y="12705"/>
                    </a:lnTo>
                    <a:lnTo>
                      <a:pt x="0" y="12705"/>
                    </a:lnTo>
                    <a:lnTo>
                      <a:pt x="14924" y="7842"/>
                    </a:lnTo>
                    <a:cubicBezTo>
                      <a:pt x="13830" y="4681"/>
                      <a:pt x="11854" y="1945"/>
                      <a:pt x="9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78" name="Google Shape;281;p20">
                <a:extLst>
                  <a:ext uri="{FF2B5EF4-FFF2-40B4-BE49-F238E27FC236}">
                    <a16:creationId xmlns:a16="http://schemas.microsoft.com/office/drawing/2014/main" id="{AA686EA3-A786-4C47-8A8B-A914381641AE}"/>
                  </a:ext>
                </a:extLst>
              </p:cNvPr>
              <p:cNvSpPr/>
              <p:nvPr/>
            </p:nvSpPr>
            <p:spPr>
              <a:xfrm>
                <a:off x="5672100" y="1516275"/>
                <a:ext cx="391375" cy="243175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9727" extrusionOk="0">
                    <a:moveTo>
                      <a:pt x="730" y="0"/>
                    </a:moveTo>
                    <a:cubicBezTo>
                      <a:pt x="274" y="1520"/>
                      <a:pt x="1" y="3161"/>
                      <a:pt x="1" y="4864"/>
                    </a:cubicBezTo>
                    <a:cubicBezTo>
                      <a:pt x="1" y="6535"/>
                      <a:pt x="274" y="8177"/>
                      <a:pt x="730" y="9727"/>
                    </a:cubicBezTo>
                    <a:lnTo>
                      <a:pt x="15654" y="4864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79" name="Google Shape;282;p20">
                <a:extLst>
                  <a:ext uri="{FF2B5EF4-FFF2-40B4-BE49-F238E27FC236}">
                    <a16:creationId xmlns:a16="http://schemas.microsoft.com/office/drawing/2014/main" id="{F3FBB6C3-4622-B34E-80FD-6B2298422223}"/>
                  </a:ext>
                </a:extLst>
              </p:cNvPr>
              <p:cNvSpPr/>
              <p:nvPr/>
            </p:nvSpPr>
            <p:spPr>
              <a:xfrm>
                <a:off x="5694900" y="1651525"/>
                <a:ext cx="373125" cy="31690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676" extrusionOk="0">
                    <a:moveTo>
                      <a:pt x="14925" y="1"/>
                    </a:moveTo>
                    <a:lnTo>
                      <a:pt x="1" y="4864"/>
                    </a:lnTo>
                    <a:cubicBezTo>
                      <a:pt x="1125" y="8025"/>
                      <a:pt x="3101" y="10761"/>
                      <a:pt x="5715" y="12676"/>
                    </a:cubicBez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80" name="Google Shape;283;p20">
                <a:extLst>
                  <a:ext uri="{FF2B5EF4-FFF2-40B4-BE49-F238E27FC236}">
                    <a16:creationId xmlns:a16="http://schemas.microsoft.com/office/drawing/2014/main" id="{153C0E7E-585F-BB4D-915A-9412AC7A84A5}"/>
                  </a:ext>
                </a:extLst>
              </p:cNvPr>
              <p:cNvSpPr/>
              <p:nvPr/>
            </p:nvSpPr>
            <p:spPr>
              <a:xfrm>
                <a:off x="5694900" y="130655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5715" y="0"/>
                    </a:moveTo>
                    <a:cubicBezTo>
                      <a:pt x="3101" y="1976"/>
                      <a:pt x="1125" y="4681"/>
                      <a:pt x="1" y="7842"/>
                    </a:cubicBezTo>
                    <a:lnTo>
                      <a:pt x="14925" y="12705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DCF2F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81" name="Google Shape;284;p20">
                <a:extLst>
                  <a:ext uri="{FF2B5EF4-FFF2-40B4-BE49-F238E27FC236}">
                    <a16:creationId xmlns:a16="http://schemas.microsoft.com/office/drawing/2014/main" id="{A3CDAB31-495E-E845-811F-94B1897FC05A}"/>
                  </a:ext>
                </a:extLst>
              </p:cNvPr>
              <p:cNvSpPr/>
              <p:nvPr/>
            </p:nvSpPr>
            <p:spPr>
              <a:xfrm>
                <a:off x="5849150" y="1222950"/>
                <a:ext cx="231050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9242" h="15685" extrusionOk="0">
                    <a:moveTo>
                      <a:pt x="9241" y="1"/>
                    </a:moveTo>
                    <a:cubicBezTo>
                      <a:pt x="5806" y="92"/>
                      <a:pt x="2615" y="1156"/>
                      <a:pt x="1" y="3010"/>
                    </a:cubicBezTo>
                    <a:lnTo>
                      <a:pt x="9241" y="15685"/>
                    </a:lnTo>
                    <a:lnTo>
                      <a:pt x="9241" y="1"/>
                    </a:lnTo>
                    <a:close/>
                  </a:path>
                </a:pathLst>
              </a:custGeom>
              <a:solidFill>
                <a:srgbClr val="DCF2F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82" name="Google Shape;285;p20">
                <a:extLst>
                  <a:ext uri="{FF2B5EF4-FFF2-40B4-BE49-F238E27FC236}">
                    <a16:creationId xmlns:a16="http://schemas.microsoft.com/office/drawing/2014/main" id="{CACD9844-4934-6F45-A79A-C9A2F77F4A7E}"/>
                  </a:ext>
                </a:extLst>
              </p:cNvPr>
              <p:cNvSpPr/>
              <p:nvPr/>
            </p:nvSpPr>
            <p:spPr>
              <a:xfrm>
                <a:off x="5849925" y="1660650"/>
                <a:ext cx="231025" cy="3928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5715" extrusionOk="0">
                    <a:moveTo>
                      <a:pt x="9241" y="0"/>
                    </a:moveTo>
                    <a:lnTo>
                      <a:pt x="0" y="12706"/>
                    </a:lnTo>
                    <a:cubicBezTo>
                      <a:pt x="2614" y="14530"/>
                      <a:pt x="5775" y="15624"/>
                      <a:pt x="9241" y="15715"/>
                    </a:cubicBezTo>
                    <a:lnTo>
                      <a:pt x="9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83" name="Google Shape;286;p20">
                <a:extLst>
                  <a:ext uri="{FF2B5EF4-FFF2-40B4-BE49-F238E27FC236}">
                    <a16:creationId xmlns:a16="http://schemas.microsoft.com/office/drawing/2014/main" id="{50F179EB-0E69-0047-B3B0-185E3F62427F}"/>
                  </a:ext>
                </a:extLst>
              </p:cNvPr>
              <p:cNvSpPr/>
              <p:nvPr/>
            </p:nvSpPr>
            <p:spPr>
              <a:xfrm>
                <a:off x="6095375" y="1222200"/>
                <a:ext cx="230250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15685" extrusionOk="0">
                    <a:moveTo>
                      <a:pt x="0" y="0"/>
                    </a:moveTo>
                    <a:lnTo>
                      <a:pt x="0" y="15684"/>
                    </a:lnTo>
                    <a:lnTo>
                      <a:pt x="9210" y="3009"/>
                    </a:lnTo>
                    <a:cubicBezTo>
                      <a:pt x="6596" y="1186"/>
                      <a:pt x="3435" y="61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84" name="Google Shape;287;p20">
                <a:extLst>
                  <a:ext uri="{FF2B5EF4-FFF2-40B4-BE49-F238E27FC236}">
                    <a16:creationId xmlns:a16="http://schemas.microsoft.com/office/drawing/2014/main" id="{E5EAA62C-D091-8D42-9FC4-E3C52D710773}"/>
                  </a:ext>
                </a:extLst>
              </p:cNvPr>
              <p:cNvSpPr/>
              <p:nvPr/>
            </p:nvSpPr>
            <p:spPr>
              <a:xfrm>
                <a:off x="6095375" y="1660650"/>
                <a:ext cx="230250" cy="392875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15715" extrusionOk="0">
                    <a:moveTo>
                      <a:pt x="0" y="0"/>
                    </a:moveTo>
                    <a:lnTo>
                      <a:pt x="0" y="15715"/>
                    </a:lnTo>
                    <a:cubicBezTo>
                      <a:pt x="3404" y="15624"/>
                      <a:pt x="6596" y="14560"/>
                      <a:pt x="9210" y="127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85" name="Google Shape;288;p20">
                <a:extLst>
                  <a:ext uri="{FF2B5EF4-FFF2-40B4-BE49-F238E27FC236}">
                    <a16:creationId xmlns:a16="http://schemas.microsoft.com/office/drawing/2014/main" id="{ADB5D3DF-8367-CA47-88D0-71A9E2E5A203}"/>
                  </a:ext>
                </a:extLst>
              </p:cNvPr>
              <p:cNvSpPr/>
              <p:nvPr/>
            </p:nvSpPr>
            <p:spPr>
              <a:xfrm>
                <a:off x="6106775" y="165230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0" y="0"/>
                    </a:moveTo>
                    <a:lnTo>
                      <a:pt x="9210" y="12705"/>
                    </a:lnTo>
                    <a:cubicBezTo>
                      <a:pt x="11854" y="10730"/>
                      <a:pt x="13830" y="8025"/>
                      <a:pt x="14924" y="486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86" name="Google Shape;289;p20">
                <a:extLst>
                  <a:ext uri="{FF2B5EF4-FFF2-40B4-BE49-F238E27FC236}">
                    <a16:creationId xmlns:a16="http://schemas.microsoft.com/office/drawing/2014/main" id="{1E87A585-B39A-9B41-BDD3-2A83DFC86C30}"/>
                  </a:ext>
                </a:extLst>
              </p:cNvPr>
              <p:cNvSpPr/>
              <p:nvPr/>
            </p:nvSpPr>
            <p:spPr>
              <a:xfrm>
                <a:off x="6111325" y="1515500"/>
                <a:ext cx="391375" cy="243200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9728" extrusionOk="0">
                    <a:moveTo>
                      <a:pt x="14925" y="1"/>
                    </a:moveTo>
                    <a:lnTo>
                      <a:pt x="0" y="4864"/>
                    </a:lnTo>
                    <a:lnTo>
                      <a:pt x="14925" y="9728"/>
                    </a:lnTo>
                    <a:cubicBezTo>
                      <a:pt x="15381" y="8208"/>
                      <a:pt x="15654" y="6566"/>
                      <a:pt x="15654" y="4864"/>
                    </a:cubicBezTo>
                    <a:cubicBezTo>
                      <a:pt x="15654" y="3192"/>
                      <a:pt x="15381" y="1551"/>
                      <a:pt x="149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87" name="Google Shape;290;p20">
                <a:extLst>
                  <a:ext uri="{FF2B5EF4-FFF2-40B4-BE49-F238E27FC236}">
                    <a16:creationId xmlns:a16="http://schemas.microsoft.com/office/drawing/2014/main" id="{453E7633-62D1-8D46-A79B-978EEC507983}"/>
                  </a:ext>
                </a:extLst>
              </p:cNvPr>
              <p:cNvSpPr/>
              <p:nvPr/>
            </p:nvSpPr>
            <p:spPr>
              <a:xfrm>
                <a:off x="5897025" y="1451675"/>
                <a:ext cx="379975" cy="3799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199" extrusionOk="0">
                    <a:moveTo>
                      <a:pt x="7600" y="1"/>
                    </a:moveTo>
                    <a:cubicBezTo>
                      <a:pt x="3405" y="1"/>
                      <a:pt x="1" y="3405"/>
                      <a:pt x="1" y="7600"/>
                    </a:cubicBezTo>
                    <a:cubicBezTo>
                      <a:pt x="1" y="11794"/>
                      <a:pt x="3405" y="15198"/>
                      <a:pt x="7600" y="15198"/>
                    </a:cubicBezTo>
                    <a:cubicBezTo>
                      <a:pt x="11825" y="15198"/>
                      <a:pt x="15199" y="11794"/>
                      <a:pt x="15199" y="7600"/>
                    </a:cubicBezTo>
                    <a:cubicBezTo>
                      <a:pt x="15199" y="3405"/>
                      <a:pt x="11825" y="1"/>
                      <a:pt x="76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</p:grpSp>
        <p:sp>
          <p:nvSpPr>
            <p:cNvPr id="73" name="Google Shape;291;p20">
              <a:extLst>
                <a:ext uri="{FF2B5EF4-FFF2-40B4-BE49-F238E27FC236}">
                  <a16:creationId xmlns:a16="http://schemas.microsoft.com/office/drawing/2014/main" id="{0703772B-3BD3-2F4B-8A61-1367D74E6461}"/>
                </a:ext>
              </a:extLst>
            </p:cNvPr>
            <p:cNvSpPr txBox="1"/>
            <p:nvPr/>
          </p:nvSpPr>
          <p:spPr>
            <a:xfrm>
              <a:off x="673386" y="1928980"/>
              <a:ext cx="1426837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100"/>
              </a:pPr>
              <a:r>
                <a:rPr lang="en" sz="14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91.42%</a:t>
              </a:r>
              <a:endParaRPr sz="1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74" name="Google Shape;292;p20">
              <a:extLst>
                <a:ext uri="{FF2B5EF4-FFF2-40B4-BE49-F238E27FC236}">
                  <a16:creationId xmlns:a16="http://schemas.microsoft.com/office/drawing/2014/main" id="{E14BCB44-54EC-1E4E-8B16-127C9793B6B0}"/>
                </a:ext>
              </a:extLst>
            </p:cNvPr>
            <p:cNvGrpSpPr/>
            <p:nvPr/>
          </p:nvGrpSpPr>
          <p:grpSpPr>
            <a:xfrm>
              <a:off x="539332" y="3188619"/>
              <a:ext cx="1652882" cy="1015981"/>
              <a:chOff x="539332" y="3303525"/>
              <a:chExt cx="1652882" cy="1015981"/>
            </a:xfrm>
          </p:grpSpPr>
          <p:sp>
            <p:nvSpPr>
              <p:cNvPr id="75" name="Google Shape;293;p20">
                <a:extLst>
                  <a:ext uri="{FF2B5EF4-FFF2-40B4-BE49-F238E27FC236}">
                    <a16:creationId xmlns:a16="http://schemas.microsoft.com/office/drawing/2014/main" id="{5A45A6E6-2DA6-5A49-8A01-3D02C5393D65}"/>
                  </a:ext>
                </a:extLst>
              </p:cNvPr>
              <p:cNvSpPr txBox="1"/>
              <p:nvPr/>
            </p:nvSpPr>
            <p:spPr>
              <a:xfrm>
                <a:off x="660714" y="3575206"/>
                <a:ext cx="1531500" cy="7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" sz="1600">
                  <a:solidFill>
                    <a:srgbClr val="434343"/>
                  </a:solidFill>
                  <a:latin typeface="Roboto"/>
                  <a:ea typeface="Roboto"/>
                  <a:cs typeface="Roboto"/>
                </a:endParaRPr>
              </a:p>
            </p:txBody>
          </p:sp>
          <p:sp>
            <p:nvSpPr>
              <p:cNvPr id="76" name="Google Shape;294;p20">
                <a:extLst>
                  <a:ext uri="{FF2B5EF4-FFF2-40B4-BE49-F238E27FC236}">
                    <a16:creationId xmlns:a16="http://schemas.microsoft.com/office/drawing/2014/main" id="{6E0D7383-B99C-9B46-9622-C23A5EBDE4A3}"/>
                  </a:ext>
                </a:extLst>
              </p:cNvPr>
              <p:cNvSpPr txBox="1"/>
              <p:nvPr/>
            </p:nvSpPr>
            <p:spPr>
              <a:xfrm flipH="1">
                <a:off x="539332" y="3303525"/>
                <a:ext cx="1652882" cy="41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" sz="2100">
                    <a:latin typeface="Fira Sans Extra Condensed Medium"/>
                    <a:ea typeface="Fira Sans Extra Condensed Medium"/>
                    <a:cs typeface="Fira Sans Extra Condensed Medium"/>
                  </a:rPr>
                  <a:t>ResNet50</a:t>
                </a:r>
              </a:p>
            </p:txBody>
          </p:sp>
        </p:grpSp>
      </p:grpSp>
      <p:grpSp>
        <p:nvGrpSpPr>
          <p:cNvPr id="4" name="Google Shape;295;p20">
            <a:extLst>
              <a:ext uri="{FF2B5EF4-FFF2-40B4-BE49-F238E27FC236}">
                <a16:creationId xmlns:a16="http://schemas.microsoft.com/office/drawing/2014/main" id="{5D4AC656-21CF-0040-9187-CEBE4FA418E9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3741716" y="852839"/>
            <a:ext cx="1333323" cy="2080033"/>
            <a:chOff x="2581287" y="1396100"/>
            <a:chExt cx="1800276" cy="2808500"/>
          </a:xfrm>
        </p:grpSpPr>
        <p:grpSp>
          <p:nvGrpSpPr>
            <p:cNvPr id="56" name="Google Shape;296;p20">
              <a:extLst>
                <a:ext uri="{FF2B5EF4-FFF2-40B4-BE49-F238E27FC236}">
                  <a16:creationId xmlns:a16="http://schemas.microsoft.com/office/drawing/2014/main" id="{B15441EE-CB5E-F343-B8AA-DEE910929777}"/>
                </a:ext>
              </a:extLst>
            </p:cNvPr>
            <p:cNvGrpSpPr/>
            <p:nvPr/>
          </p:nvGrpSpPr>
          <p:grpSpPr>
            <a:xfrm>
              <a:off x="2694113" y="1396100"/>
              <a:ext cx="1659622" cy="1660737"/>
              <a:chOff x="5672100" y="1222200"/>
              <a:chExt cx="830600" cy="831325"/>
            </a:xfrm>
          </p:grpSpPr>
          <p:sp>
            <p:nvSpPr>
              <p:cNvPr id="61" name="Google Shape;297;p20">
                <a:extLst>
                  <a:ext uri="{FF2B5EF4-FFF2-40B4-BE49-F238E27FC236}">
                    <a16:creationId xmlns:a16="http://schemas.microsoft.com/office/drawing/2014/main" id="{93550D83-DD79-7F48-90A8-42C7C4494F3F}"/>
                  </a:ext>
                </a:extLst>
              </p:cNvPr>
              <p:cNvSpPr/>
              <p:nvPr/>
            </p:nvSpPr>
            <p:spPr>
              <a:xfrm>
                <a:off x="6106775" y="130655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9210" y="0"/>
                    </a:moveTo>
                    <a:lnTo>
                      <a:pt x="0" y="12705"/>
                    </a:lnTo>
                    <a:lnTo>
                      <a:pt x="0" y="12705"/>
                    </a:lnTo>
                    <a:lnTo>
                      <a:pt x="14924" y="7842"/>
                    </a:lnTo>
                    <a:cubicBezTo>
                      <a:pt x="13830" y="4681"/>
                      <a:pt x="11854" y="1945"/>
                      <a:pt x="9210" y="0"/>
                    </a:cubicBez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62" name="Google Shape;298;p20">
                <a:extLst>
                  <a:ext uri="{FF2B5EF4-FFF2-40B4-BE49-F238E27FC236}">
                    <a16:creationId xmlns:a16="http://schemas.microsoft.com/office/drawing/2014/main" id="{81F76F42-852F-CF45-A9FA-8C5659BA7CA5}"/>
                  </a:ext>
                </a:extLst>
              </p:cNvPr>
              <p:cNvSpPr/>
              <p:nvPr/>
            </p:nvSpPr>
            <p:spPr>
              <a:xfrm>
                <a:off x="5672100" y="1516275"/>
                <a:ext cx="391375" cy="243175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9727" extrusionOk="0">
                    <a:moveTo>
                      <a:pt x="730" y="0"/>
                    </a:moveTo>
                    <a:cubicBezTo>
                      <a:pt x="274" y="1520"/>
                      <a:pt x="1" y="3161"/>
                      <a:pt x="1" y="4864"/>
                    </a:cubicBezTo>
                    <a:cubicBezTo>
                      <a:pt x="1" y="6535"/>
                      <a:pt x="274" y="8177"/>
                      <a:pt x="730" y="9727"/>
                    </a:cubicBezTo>
                    <a:lnTo>
                      <a:pt x="15654" y="4864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63" name="Google Shape;299;p20">
                <a:extLst>
                  <a:ext uri="{FF2B5EF4-FFF2-40B4-BE49-F238E27FC236}">
                    <a16:creationId xmlns:a16="http://schemas.microsoft.com/office/drawing/2014/main" id="{E42C8FA6-45EF-A34A-B1D1-7A633A16E4EF}"/>
                  </a:ext>
                </a:extLst>
              </p:cNvPr>
              <p:cNvSpPr/>
              <p:nvPr/>
            </p:nvSpPr>
            <p:spPr>
              <a:xfrm>
                <a:off x="5694900" y="1651525"/>
                <a:ext cx="373125" cy="31690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676" extrusionOk="0">
                    <a:moveTo>
                      <a:pt x="14925" y="1"/>
                    </a:moveTo>
                    <a:lnTo>
                      <a:pt x="1" y="4864"/>
                    </a:lnTo>
                    <a:cubicBezTo>
                      <a:pt x="1125" y="8025"/>
                      <a:pt x="3101" y="10761"/>
                      <a:pt x="5715" y="12676"/>
                    </a:cubicBez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64" name="Google Shape;300;p20">
                <a:extLst>
                  <a:ext uri="{FF2B5EF4-FFF2-40B4-BE49-F238E27FC236}">
                    <a16:creationId xmlns:a16="http://schemas.microsoft.com/office/drawing/2014/main" id="{B8F0559A-3FF5-134C-A80A-08A4579A6E84}"/>
                  </a:ext>
                </a:extLst>
              </p:cNvPr>
              <p:cNvSpPr/>
              <p:nvPr/>
            </p:nvSpPr>
            <p:spPr>
              <a:xfrm>
                <a:off x="5694900" y="130655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5715" y="0"/>
                    </a:moveTo>
                    <a:cubicBezTo>
                      <a:pt x="3101" y="1976"/>
                      <a:pt x="1125" y="4681"/>
                      <a:pt x="1" y="7842"/>
                    </a:cubicBezTo>
                    <a:lnTo>
                      <a:pt x="14925" y="12705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65" name="Google Shape;301;p20">
                <a:extLst>
                  <a:ext uri="{FF2B5EF4-FFF2-40B4-BE49-F238E27FC236}">
                    <a16:creationId xmlns:a16="http://schemas.microsoft.com/office/drawing/2014/main" id="{81D4A9DC-C4A3-DF47-AEAF-57627FED80DB}"/>
                  </a:ext>
                </a:extLst>
              </p:cNvPr>
              <p:cNvSpPr/>
              <p:nvPr/>
            </p:nvSpPr>
            <p:spPr>
              <a:xfrm>
                <a:off x="5849150" y="1222950"/>
                <a:ext cx="231050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9242" h="15685" extrusionOk="0">
                    <a:moveTo>
                      <a:pt x="9241" y="1"/>
                    </a:moveTo>
                    <a:cubicBezTo>
                      <a:pt x="5806" y="92"/>
                      <a:pt x="2615" y="1156"/>
                      <a:pt x="1" y="3010"/>
                    </a:cubicBezTo>
                    <a:lnTo>
                      <a:pt x="9241" y="15685"/>
                    </a:lnTo>
                    <a:lnTo>
                      <a:pt x="9241" y="1"/>
                    </a:lnTo>
                    <a:close/>
                  </a:path>
                </a:pathLst>
              </a:custGeom>
              <a:solidFill>
                <a:srgbClr val="DCF2F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66" name="Google Shape;302;p20">
                <a:extLst>
                  <a:ext uri="{FF2B5EF4-FFF2-40B4-BE49-F238E27FC236}">
                    <a16:creationId xmlns:a16="http://schemas.microsoft.com/office/drawing/2014/main" id="{4BBB4E43-5BD0-CF46-9A12-DE2EF5053888}"/>
                  </a:ext>
                </a:extLst>
              </p:cNvPr>
              <p:cNvSpPr/>
              <p:nvPr/>
            </p:nvSpPr>
            <p:spPr>
              <a:xfrm>
                <a:off x="5849925" y="1660650"/>
                <a:ext cx="231025" cy="3928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5715" extrusionOk="0">
                    <a:moveTo>
                      <a:pt x="9241" y="0"/>
                    </a:moveTo>
                    <a:lnTo>
                      <a:pt x="0" y="12706"/>
                    </a:lnTo>
                    <a:cubicBezTo>
                      <a:pt x="2614" y="14530"/>
                      <a:pt x="5775" y="15624"/>
                      <a:pt x="9241" y="15715"/>
                    </a:cubicBezTo>
                    <a:lnTo>
                      <a:pt x="9241" y="0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67" name="Google Shape;303;p20">
                <a:extLst>
                  <a:ext uri="{FF2B5EF4-FFF2-40B4-BE49-F238E27FC236}">
                    <a16:creationId xmlns:a16="http://schemas.microsoft.com/office/drawing/2014/main" id="{0310B206-9099-4F47-958A-CCA66EFAA03E}"/>
                  </a:ext>
                </a:extLst>
              </p:cNvPr>
              <p:cNvSpPr/>
              <p:nvPr/>
            </p:nvSpPr>
            <p:spPr>
              <a:xfrm>
                <a:off x="6095375" y="1222200"/>
                <a:ext cx="230250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15685" extrusionOk="0">
                    <a:moveTo>
                      <a:pt x="0" y="0"/>
                    </a:moveTo>
                    <a:lnTo>
                      <a:pt x="0" y="15684"/>
                    </a:lnTo>
                    <a:lnTo>
                      <a:pt x="9210" y="3009"/>
                    </a:lnTo>
                    <a:cubicBezTo>
                      <a:pt x="6596" y="1186"/>
                      <a:pt x="3435" y="61"/>
                      <a:pt x="0" y="0"/>
                    </a:cubicBez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68" name="Google Shape;304;p20">
                <a:extLst>
                  <a:ext uri="{FF2B5EF4-FFF2-40B4-BE49-F238E27FC236}">
                    <a16:creationId xmlns:a16="http://schemas.microsoft.com/office/drawing/2014/main" id="{7C13193E-AB16-AE41-92D2-5CEF9C10F700}"/>
                  </a:ext>
                </a:extLst>
              </p:cNvPr>
              <p:cNvSpPr/>
              <p:nvPr/>
            </p:nvSpPr>
            <p:spPr>
              <a:xfrm>
                <a:off x="6095375" y="1660650"/>
                <a:ext cx="230250" cy="392875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15715" extrusionOk="0">
                    <a:moveTo>
                      <a:pt x="0" y="0"/>
                    </a:moveTo>
                    <a:lnTo>
                      <a:pt x="0" y="15715"/>
                    </a:lnTo>
                    <a:cubicBezTo>
                      <a:pt x="3404" y="15624"/>
                      <a:pt x="6596" y="14560"/>
                      <a:pt x="9210" y="127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69" name="Google Shape;305;p20">
                <a:extLst>
                  <a:ext uri="{FF2B5EF4-FFF2-40B4-BE49-F238E27FC236}">
                    <a16:creationId xmlns:a16="http://schemas.microsoft.com/office/drawing/2014/main" id="{FB8507BC-E3B3-954A-B19B-8AEECB5B85F5}"/>
                  </a:ext>
                </a:extLst>
              </p:cNvPr>
              <p:cNvSpPr/>
              <p:nvPr/>
            </p:nvSpPr>
            <p:spPr>
              <a:xfrm>
                <a:off x="6106775" y="165230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0" y="0"/>
                    </a:moveTo>
                    <a:lnTo>
                      <a:pt x="9210" y="12705"/>
                    </a:lnTo>
                    <a:cubicBezTo>
                      <a:pt x="11854" y="10730"/>
                      <a:pt x="13830" y="8025"/>
                      <a:pt x="14924" y="486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70" name="Google Shape;306;p20">
                <a:extLst>
                  <a:ext uri="{FF2B5EF4-FFF2-40B4-BE49-F238E27FC236}">
                    <a16:creationId xmlns:a16="http://schemas.microsoft.com/office/drawing/2014/main" id="{0C84D388-9E1D-6E47-B6DE-FFED787DB3AE}"/>
                  </a:ext>
                </a:extLst>
              </p:cNvPr>
              <p:cNvSpPr/>
              <p:nvPr/>
            </p:nvSpPr>
            <p:spPr>
              <a:xfrm>
                <a:off x="6111325" y="1515500"/>
                <a:ext cx="391375" cy="243200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9728" extrusionOk="0">
                    <a:moveTo>
                      <a:pt x="14925" y="1"/>
                    </a:moveTo>
                    <a:lnTo>
                      <a:pt x="0" y="4864"/>
                    </a:lnTo>
                    <a:lnTo>
                      <a:pt x="14925" y="9728"/>
                    </a:lnTo>
                    <a:cubicBezTo>
                      <a:pt x="15381" y="8208"/>
                      <a:pt x="15654" y="6566"/>
                      <a:pt x="15654" y="4864"/>
                    </a:cubicBezTo>
                    <a:cubicBezTo>
                      <a:pt x="15654" y="3192"/>
                      <a:pt x="15381" y="1551"/>
                      <a:pt x="14925" y="1"/>
                    </a:cubicBez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71" name="Google Shape;307;p20">
                <a:extLst>
                  <a:ext uri="{FF2B5EF4-FFF2-40B4-BE49-F238E27FC236}">
                    <a16:creationId xmlns:a16="http://schemas.microsoft.com/office/drawing/2014/main" id="{2FD7B5E0-0B9D-3947-A077-ED2C54D5360B}"/>
                  </a:ext>
                </a:extLst>
              </p:cNvPr>
              <p:cNvSpPr/>
              <p:nvPr/>
            </p:nvSpPr>
            <p:spPr>
              <a:xfrm>
                <a:off x="5897025" y="1451675"/>
                <a:ext cx="379975" cy="3799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199" extrusionOk="0">
                    <a:moveTo>
                      <a:pt x="7600" y="1"/>
                    </a:moveTo>
                    <a:cubicBezTo>
                      <a:pt x="3405" y="1"/>
                      <a:pt x="1" y="3405"/>
                      <a:pt x="1" y="7600"/>
                    </a:cubicBezTo>
                    <a:cubicBezTo>
                      <a:pt x="1" y="11794"/>
                      <a:pt x="3405" y="15198"/>
                      <a:pt x="7600" y="15198"/>
                    </a:cubicBezTo>
                    <a:cubicBezTo>
                      <a:pt x="11825" y="15198"/>
                      <a:pt x="15199" y="11794"/>
                      <a:pt x="15199" y="7600"/>
                    </a:cubicBezTo>
                    <a:cubicBezTo>
                      <a:pt x="15199" y="3405"/>
                      <a:pt x="11825" y="1"/>
                      <a:pt x="76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</p:grpSp>
        <p:sp>
          <p:nvSpPr>
            <p:cNvPr id="57" name="Google Shape;308;p20">
              <a:extLst>
                <a:ext uri="{FF2B5EF4-FFF2-40B4-BE49-F238E27FC236}">
                  <a16:creationId xmlns:a16="http://schemas.microsoft.com/office/drawing/2014/main" id="{D6ECFCE4-967B-7149-B8A0-51509A1E6175}"/>
                </a:ext>
              </a:extLst>
            </p:cNvPr>
            <p:cNvSpPr txBox="1"/>
            <p:nvPr/>
          </p:nvSpPr>
          <p:spPr>
            <a:xfrm>
              <a:off x="2847364" y="1928979"/>
              <a:ext cx="1318152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100"/>
              </a:pPr>
              <a:r>
                <a:rPr lang="en" sz="14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99.92%</a:t>
              </a:r>
              <a:endParaRPr sz="1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58" name="Google Shape;309;p20">
              <a:extLst>
                <a:ext uri="{FF2B5EF4-FFF2-40B4-BE49-F238E27FC236}">
                  <a16:creationId xmlns:a16="http://schemas.microsoft.com/office/drawing/2014/main" id="{1F3561CE-3DF4-8749-9DD6-8B0178AE5FCC}"/>
                </a:ext>
              </a:extLst>
            </p:cNvPr>
            <p:cNvGrpSpPr/>
            <p:nvPr/>
          </p:nvGrpSpPr>
          <p:grpSpPr>
            <a:xfrm>
              <a:off x="2581287" y="3188619"/>
              <a:ext cx="1800276" cy="1015981"/>
              <a:chOff x="2581287" y="3303525"/>
              <a:chExt cx="1800276" cy="1015981"/>
            </a:xfrm>
          </p:grpSpPr>
          <p:sp>
            <p:nvSpPr>
              <p:cNvPr id="59" name="Google Shape;310;p20">
                <a:extLst>
                  <a:ext uri="{FF2B5EF4-FFF2-40B4-BE49-F238E27FC236}">
                    <a16:creationId xmlns:a16="http://schemas.microsoft.com/office/drawing/2014/main" id="{C4EE9F7F-CFFD-A24E-B579-37C088356801}"/>
                  </a:ext>
                </a:extLst>
              </p:cNvPr>
              <p:cNvSpPr txBox="1"/>
              <p:nvPr/>
            </p:nvSpPr>
            <p:spPr>
              <a:xfrm>
                <a:off x="2758187" y="3575206"/>
                <a:ext cx="1531500" cy="7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" sz="1600">
                  <a:latin typeface="Roboto"/>
                  <a:ea typeface="Roboto"/>
                  <a:cs typeface="Roboto"/>
                </a:endParaRPr>
              </a:p>
            </p:txBody>
          </p:sp>
          <p:sp>
            <p:nvSpPr>
              <p:cNvPr id="60" name="Google Shape;311;p20">
                <a:extLst>
                  <a:ext uri="{FF2B5EF4-FFF2-40B4-BE49-F238E27FC236}">
                    <a16:creationId xmlns:a16="http://schemas.microsoft.com/office/drawing/2014/main" id="{50CA4882-1B05-4249-9E9C-544C74AEBE5E}"/>
                  </a:ext>
                </a:extLst>
              </p:cNvPr>
              <p:cNvSpPr txBox="1"/>
              <p:nvPr/>
            </p:nvSpPr>
            <p:spPr>
              <a:xfrm flipH="1">
                <a:off x="2581287" y="3303525"/>
                <a:ext cx="1800276" cy="41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" sz="2100" err="1">
                    <a:latin typeface="Fira Sans Extra Condensed Medium"/>
                    <a:ea typeface="Fira Sans Extra Condensed Medium"/>
                    <a:cs typeface="Fira Sans Extra Condensed Medium"/>
                  </a:rPr>
                  <a:t>Xception</a:t>
                </a:r>
              </a:p>
            </p:txBody>
          </p:sp>
        </p:grpSp>
      </p:grpSp>
      <p:grpSp>
        <p:nvGrpSpPr>
          <p:cNvPr id="5" name="Google Shape;312;p20">
            <a:extLst>
              <a:ext uri="{FF2B5EF4-FFF2-40B4-BE49-F238E27FC236}">
                <a16:creationId xmlns:a16="http://schemas.microsoft.com/office/drawing/2014/main" id="{0E98CC3B-034B-074C-A845-395975A95E81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6050992" y="852839"/>
            <a:ext cx="2033246" cy="2080033"/>
            <a:chOff x="4164196" y="1396100"/>
            <a:chExt cx="2745326" cy="2808500"/>
          </a:xfrm>
        </p:grpSpPr>
        <p:grpSp>
          <p:nvGrpSpPr>
            <p:cNvPr id="40" name="Google Shape;313;p20">
              <a:extLst>
                <a:ext uri="{FF2B5EF4-FFF2-40B4-BE49-F238E27FC236}">
                  <a16:creationId xmlns:a16="http://schemas.microsoft.com/office/drawing/2014/main" id="{CA071675-CC62-224A-B122-8B9B3A92D322}"/>
                </a:ext>
              </a:extLst>
            </p:cNvPr>
            <p:cNvGrpSpPr/>
            <p:nvPr/>
          </p:nvGrpSpPr>
          <p:grpSpPr>
            <a:xfrm>
              <a:off x="4790919" y="1396100"/>
              <a:ext cx="1659622" cy="1660737"/>
              <a:chOff x="5672100" y="1222200"/>
              <a:chExt cx="830600" cy="831325"/>
            </a:xfrm>
          </p:grpSpPr>
          <p:sp>
            <p:nvSpPr>
              <p:cNvPr id="45" name="Google Shape;314;p20">
                <a:extLst>
                  <a:ext uri="{FF2B5EF4-FFF2-40B4-BE49-F238E27FC236}">
                    <a16:creationId xmlns:a16="http://schemas.microsoft.com/office/drawing/2014/main" id="{F6A7C573-B58E-E245-B7E0-CF17AAEC6417}"/>
                  </a:ext>
                </a:extLst>
              </p:cNvPr>
              <p:cNvSpPr/>
              <p:nvPr/>
            </p:nvSpPr>
            <p:spPr>
              <a:xfrm>
                <a:off x="6106775" y="130655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9210" y="0"/>
                    </a:moveTo>
                    <a:lnTo>
                      <a:pt x="0" y="12705"/>
                    </a:lnTo>
                    <a:lnTo>
                      <a:pt x="0" y="12705"/>
                    </a:lnTo>
                    <a:lnTo>
                      <a:pt x="14924" y="7842"/>
                    </a:lnTo>
                    <a:cubicBezTo>
                      <a:pt x="13830" y="4681"/>
                      <a:pt x="11854" y="1945"/>
                      <a:pt x="9210" y="0"/>
                    </a:cubicBez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46" name="Google Shape;315;p20">
                <a:extLst>
                  <a:ext uri="{FF2B5EF4-FFF2-40B4-BE49-F238E27FC236}">
                    <a16:creationId xmlns:a16="http://schemas.microsoft.com/office/drawing/2014/main" id="{88B66D49-59E2-6A48-8B18-857DDB3B8E67}"/>
                  </a:ext>
                </a:extLst>
              </p:cNvPr>
              <p:cNvSpPr/>
              <p:nvPr/>
            </p:nvSpPr>
            <p:spPr>
              <a:xfrm>
                <a:off x="5672100" y="1516275"/>
                <a:ext cx="391375" cy="243175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9727" extrusionOk="0">
                    <a:moveTo>
                      <a:pt x="730" y="0"/>
                    </a:moveTo>
                    <a:cubicBezTo>
                      <a:pt x="274" y="1520"/>
                      <a:pt x="1" y="3161"/>
                      <a:pt x="1" y="4864"/>
                    </a:cubicBezTo>
                    <a:cubicBezTo>
                      <a:pt x="1" y="6535"/>
                      <a:pt x="274" y="8177"/>
                      <a:pt x="730" y="9727"/>
                    </a:cubicBezTo>
                    <a:lnTo>
                      <a:pt x="15654" y="4864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47" name="Google Shape;316;p20">
                <a:extLst>
                  <a:ext uri="{FF2B5EF4-FFF2-40B4-BE49-F238E27FC236}">
                    <a16:creationId xmlns:a16="http://schemas.microsoft.com/office/drawing/2014/main" id="{91901E42-BDD9-5D44-8E67-BD06955A3822}"/>
                  </a:ext>
                </a:extLst>
              </p:cNvPr>
              <p:cNvSpPr/>
              <p:nvPr/>
            </p:nvSpPr>
            <p:spPr>
              <a:xfrm>
                <a:off x="5694900" y="1651525"/>
                <a:ext cx="373125" cy="31690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676" extrusionOk="0">
                    <a:moveTo>
                      <a:pt x="14925" y="1"/>
                    </a:moveTo>
                    <a:lnTo>
                      <a:pt x="1" y="4864"/>
                    </a:lnTo>
                    <a:cubicBezTo>
                      <a:pt x="1125" y="8025"/>
                      <a:pt x="3101" y="10761"/>
                      <a:pt x="5715" y="12676"/>
                    </a:cubicBez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48" name="Google Shape;317;p20">
                <a:extLst>
                  <a:ext uri="{FF2B5EF4-FFF2-40B4-BE49-F238E27FC236}">
                    <a16:creationId xmlns:a16="http://schemas.microsoft.com/office/drawing/2014/main" id="{1F4621D6-F4EF-F446-9877-1E952314264C}"/>
                  </a:ext>
                </a:extLst>
              </p:cNvPr>
              <p:cNvSpPr/>
              <p:nvPr/>
            </p:nvSpPr>
            <p:spPr>
              <a:xfrm>
                <a:off x="5694900" y="130655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5715" y="0"/>
                    </a:moveTo>
                    <a:cubicBezTo>
                      <a:pt x="3101" y="1976"/>
                      <a:pt x="1125" y="4681"/>
                      <a:pt x="1" y="7842"/>
                    </a:cubicBezTo>
                    <a:lnTo>
                      <a:pt x="14925" y="12705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49" name="Google Shape;318;p20">
                <a:extLst>
                  <a:ext uri="{FF2B5EF4-FFF2-40B4-BE49-F238E27FC236}">
                    <a16:creationId xmlns:a16="http://schemas.microsoft.com/office/drawing/2014/main" id="{4CC2ADC8-C4F8-6745-9A56-1D8296A838CD}"/>
                  </a:ext>
                </a:extLst>
              </p:cNvPr>
              <p:cNvSpPr/>
              <p:nvPr/>
            </p:nvSpPr>
            <p:spPr>
              <a:xfrm>
                <a:off x="5849150" y="1222950"/>
                <a:ext cx="231050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9242" h="15685" extrusionOk="0">
                    <a:moveTo>
                      <a:pt x="9241" y="1"/>
                    </a:moveTo>
                    <a:cubicBezTo>
                      <a:pt x="5806" y="92"/>
                      <a:pt x="2615" y="1156"/>
                      <a:pt x="1" y="3010"/>
                    </a:cubicBezTo>
                    <a:lnTo>
                      <a:pt x="9241" y="15685"/>
                    </a:lnTo>
                    <a:lnTo>
                      <a:pt x="9241" y="1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50" name="Google Shape;319;p20">
                <a:extLst>
                  <a:ext uri="{FF2B5EF4-FFF2-40B4-BE49-F238E27FC236}">
                    <a16:creationId xmlns:a16="http://schemas.microsoft.com/office/drawing/2014/main" id="{78BD1582-0CE0-B54F-ABAF-C88846AC2A3D}"/>
                  </a:ext>
                </a:extLst>
              </p:cNvPr>
              <p:cNvSpPr/>
              <p:nvPr/>
            </p:nvSpPr>
            <p:spPr>
              <a:xfrm>
                <a:off x="5849925" y="1660650"/>
                <a:ext cx="231025" cy="3928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5715" extrusionOk="0">
                    <a:moveTo>
                      <a:pt x="9241" y="0"/>
                    </a:moveTo>
                    <a:lnTo>
                      <a:pt x="0" y="12706"/>
                    </a:lnTo>
                    <a:cubicBezTo>
                      <a:pt x="2614" y="14530"/>
                      <a:pt x="5775" y="15624"/>
                      <a:pt x="9241" y="15715"/>
                    </a:cubicBezTo>
                    <a:lnTo>
                      <a:pt x="9241" y="0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51" name="Google Shape;320;p20">
                <a:extLst>
                  <a:ext uri="{FF2B5EF4-FFF2-40B4-BE49-F238E27FC236}">
                    <a16:creationId xmlns:a16="http://schemas.microsoft.com/office/drawing/2014/main" id="{C02D93B7-5DDE-2243-BD2F-FEE6097666D3}"/>
                  </a:ext>
                </a:extLst>
              </p:cNvPr>
              <p:cNvSpPr/>
              <p:nvPr/>
            </p:nvSpPr>
            <p:spPr>
              <a:xfrm>
                <a:off x="6095375" y="1222200"/>
                <a:ext cx="230250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15685" extrusionOk="0">
                    <a:moveTo>
                      <a:pt x="0" y="0"/>
                    </a:moveTo>
                    <a:lnTo>
                      <a:pt x="0" y="15684"/>
                    </a:lnTo>
                    <a:lnTo>
                      <a:pt x="9210" y="3009"/>
                    </a:lnTo>
                    <a:cubicBezTo>
                      <a:pt x="6596" y="1186"/>
                      <a:pt x="3435" y="61"/>
                      <a:pt x="0" y="0"/>
                    </a:cubicBez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52" name="Google Shape;321;p20">
                <a:extLst>
                  <a:ext uri="{FF2B5EF4-FFF2-40B4-BE49-F238E27FC236}">
                    <a16:creationId xmlns:a16="http://schemas.microsoft.com/office/drawing/2014/main" id="{E58488B3-64EC-1E42-9EA1-5CCB9986FC19}"/>
                  </a:ext>
                </a:extLst>
              </p:cNvPr>
              <p:cNvSpPr/>
              <p:nvPr/>
            </p:nvSpPr>
            <p:spPr>
              <a:xfrm>
                <a:off x="6095375" y="1660650"/>
                <a:ext cx="230250" cy="392875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15715" extrusionOk="0">
                    <a:moveTo>
                      <a:pt x="0" y="0"/>
                    </a:moveTo>
                    <a:lnTo>
                      <a:pt x="0" y="15715"/>
                    </a:lnTo>
                    <a:cubicBezTo>
                      <a:pt x="3404" y="15624"/>
                      <a:pt x="6596" y="14560"/>
                      <a:pt x="9210" y="127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53" name="Google Shape;322;p20">
                <a:extLst>
                  <a:ext uri="{FF2B5EF4-FFF2-40B4-BE49-F238E27FC236}">
                    <a16:creationId xmlns:a16="http://schemas.microsoft.com/office/drawing/2014/main" id="{8DD95C7C-BAE6-E543-9F4B-2587DF283849}"/>
                  </a:ext>
                </a:extLst>
              </p:cNvPr>
              <p:cNvSpPr/>
              <p:nvPr/>
            </p:nvSpPr>
            <p:spPr>
              <a:xfrm>
                <a:off x="6106775" y="165230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0" y="0"/>
                    </a:moveTo>
                    <a:lnTo>
                      <a:pt x="9210" y="12705"/>
                    </a:lnTo>
                    <a:cubicBezTo>
                      <a:pt x="11854" y="10730"/>
                      <a:pt x="13830" y="8025"/>
                      <a:pt x="14924" y="486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54" name="Google Shape;323;p20">
                <a:extLst>
                  <a:ext uri="{FF2B5EF4-FFF2-40B4-BE49-F238E27FC236}">
                    <a16:creationId xmlns:a16="http://schemas.microsoft.com/office/drawing/2014/main" id="{B0D90DBA-915A-3F4D-B520-A74D2C743015}"/>
                  </a:ext>
                </a:extLst>
              </p:cNvPr>
              <p:cNvSpPr/>
              <p:nvPr/>
            </p:nvSpPr>
            <p:spPr>
              <a:xfrm>
                <a:off x="6111325" y="1515500"/>
                <a:ext cx="391375" cy="243200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9728" extrusionOk="0">
                    <a:moveTo>
                      <a:pt x="14925" y="1"/>
                    </a:moveTo>
                    <a:lnTo>
                      <a:pt x="0" y="4864"/>
                    </a:lnTo>
                    <a:lnTo>
                      <a:pt x="14925" y="9728"/>
                    </a:lnTo>
                    <a:cubicBezTo>
                      <a:pt x="15381" y="8208"/>
                      <a:pt x="15654" y="6566"/>
                      <a:pt x="15654" y="4864"/>
                    </a:cubicBezTo>
                    <a:cubicBezTo>
                      <a:pt x="15654" y="3192"/>
                      <a:pt x="15381" y="1551"/>
                      <a:pt x="14925" y="1"/>
                    </a:cubicBezTo>
                    <a:close/>
                  </a:path>
                </a:pathLst>
              </a:custGeom>
              <a:solidFill>
                <a:srgbClr val="FF9A1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55" name="Google Shape;324;p20">
                <a:extLst>
                  <a:ext uri="{FF2B5EF4-FFF2-40B4-BE49-F238E27FC236}">
                    <a16:creationId xmlns:a16="http://schemas.microsoft.com/office/drawing/2014/main" id="{DA606B91-93B0-C347-B29E-60256C4BDC28}"/>
                  </a:ext>
                </a:extLst>
              </p:cNvPr>
              <p:cNvSpPr/>
              <p:nvPr/>
            </p:nvSpPr>
            <p:spPr>
              <a:xfrm>
                <a:off x="5897025" y="1451675"/>
                <a:ext cx="379975" cy="3799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199" extrusionOk="0">
                    <a:moveTo>
                      <a:pt x="7600" y="1"/>
                    </a:moveTo>
                    <a:cubicBezTo>
                      <a:pt x="3405" y="1"/>
                      <a:pt x="1" y="3405"/>
                      <a:pt x="1" y="7600"/>
                    </a:cubicBezTo>
                    <a:cubicBezTo>
                      <a:pt x="1" y="11794"/>
                      <a:pt x="3405" y="15198"/>
                      <a:pt x="7600" y="15198"/>
                    </a:cubicBezTo>
                    <a:cubicBezTo>
                      <a:pt x="11825" y="15198"/>
                      <a:pt x="15199" y="11794"/>
                      <a:pt x="15199" y="7600"/>
                    </a:cubicBezTo>
                    <a:cubicBezTo>
                      <a:pt x="15199" y="3405"/>
                      <a:pt x="11825" y="1"/>
                      <a:pt x="76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</p:grpSp>
        <p:sp>
          <p:nvSpPr>
            <p:cNvPr id="41" name="Google Shape;325;p20">
              <a:extLst>
                <a:ext uri="{FF2B5EF4-FFF2-40B4-BE49-F238E27FC236}">
                  <a16:creationId xmlns:a16="http://schemas.microsoft.com/office/drawing/2014/main" id="{8614B0E8-6C09-0249-90D8-A3135CAC8D07}"/>
                </a:ext>
              </a:extLst>
            </p:cNvPr>
            <p:cNvSpPr txBox="1"/>
            <p:nvPr/>
          </p:nvSpPr>
          <p:spPr>
            <a:xfrm>
              <a:off x="5034483" y="1908479"/>
              <a:ext cx="1163401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100"/>
              </a:pPr>
              <a:r>
                <a:rPr lang="en" sz="14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100%</a:t>
              </a:r>
              <a:endParaRPr sz="1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42" name="Google Shape;326;p20">
              <a:extLst>
                <a:ext uri="{FF2B5EF4-FFF2-40B4-BE49-F238E27FC236}">
                  <a16:creationId xmlns:a16="http://schemas.microsoft.com/office/drawing/2014/main" id="{DB4A5D64-4057-7C41-87ED-4584A86CEF47}"/>
                </a:ext>
              </a:extLst>
            </p:cNvPr>
            <p:cNvGrpSpPr/>
            <p:nvPr/>
          </p:nvGrpSpPr>
          <p:grpSpPr>
            <a:xfrm>
              <a:off x="4164196" y="3188619"/>
              <a:ext cx="2745326" cy="1015981"/>
              <a:chOff x="4164196" y="3303525"/>
              <a:chExt cx="2745326" cy="1015981"/>
            </a:xfrm>
          </p:grpSpPr>
          <p:sp>
            <p:nvSpPr>
              <p:cNvPr id="43" name="Google Shape;327;p20">
                <a:extLst>
                  <a:ext uri="{FF2B5EF4-FFF2-40B4-BE49-F238E27FC236}">
                    <a16:creationId xmlns:a16="http://schemas.microsoft.com/office/drawing/2014/main" id="{C82DA34D-5FF1-0F48-A158-B2D61676CA05}"/>
                  </a:ext>
                </a:extLst>
              </p:cNvPr>
              <p:cNvSpPr txBox="1"/>
              <p:nvPr/>
            </p:nvSpPr>
            <p:spPr>
              <a:xfrm>
                <a:off x="4854986" y="3575206"/>
                <a:ext cx="1531500" cy="7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" sz="1600">
                  <a:latin typeface="Roboto"/>
                  <a:ea typeface="Roboto"/>
                  <a:cs typeface="Roboto"/>
                </a:endParaRPr>
              </a:p>
              <a:p>
                <a:pPr algn="ctr">
                  <a:buClr>
                    <a:schemeClr val="dk1"/>
                  </a:buClr>
                  <a:buSzPts val="1100"/>
                </a:pP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algn="ctr"/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" name="Google Shape;328;p20">
                <a:extLst>
                  <a:ext uri="{FF2B5EF4-FFF2-40B4-BE49-F238E27FC236}">
                    <a16:creationId xmlns:a16="http://schemas.microsoft.com/office/drawing/2014/main" id="{E82EBBBA-8E00-FD42-B851-314D00F6B30F}"/>
                  </a:ext>
                </a:extLst>
              </p:cNvPr>
              <p:cNvSpPr txBox="1"/>
              <p:nvPr/>
            </p:nvSpPr>
            <p:spPr>
              <a:xfrm flipH="1">
                <a:off x="4164196" y="3303525"/>
                <a:ext cx="2745326" cy="41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" sz="2100"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Inception-v3</a:t>
                </a:r>
                <a:endParaRPr lang="en" sz="2100">
                  <a:latin typeface="Fira Sans Extra Condensed Medium"/>
                  <a:ea typeface="Fira Sans Extra Condensed Medium"/>
                  <a:cs typeface="Fira Sans Extra Condensed Medium"/>
                </a:endParaRPr>
              </a:p>
            </p:txBody>
          </p:sp>
        </p:grpSp>
      </p:grpSp>
      <p:grpSp>
        <p:nvGrpSpPr>
          <p:cNvPr id="6" name="Google Shape;329;p20">
            <a:extLst>
              <a:ext uri="{FF2B5EF4-FFF2-40B4-BE49-F238E27FC236}">
                <a16:creationId xmlns:a16="http://schemas.microsoft.com/office/drawing/2014/main" id="{60145609-9E4F-6846-BC09-3B0351714114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2307183" y="2139696"/>
            <a:ext cx="1229151" cy="2080034"/>
            <a:chOff x="6887725" y="1396099"/>
            <a:chExt cx="1659622" cy="2808501"/>
          </a:xfrm>
        </p:grpSpPr>
        <p:grpSp>
          <p:nvGrpSpPr>
            <p:cNvPr id="24" name="Google Shape;330;p20">
              <a:extLst>
                <a:ext uri="{FF2B5EF4-FFF2-40B4-BE49-F238E27FC236}">
                  <a16:creationId xmlns:a16="http://schemas.microsoft.com/office/drawing/2014/main" id="{79AF5D39-1B69-694F-A558-920CB16B20C1}"/>
                </a:ext>
              </a:extLst>
            </p:cNvPr>
            <p:cNvGrpSpPr/>
            <p:nvPr/>
          </p:nvGrpSpPr>
          <p:grpSpPr>
            <a:xfrm>
              <a:off x="6887725" y="1396099"/>
              <a:ext cx="1659622" cy="1660737"/>
              <a:chOff x="5672100" y="1222200"/>
              <a:chExt cx="830600" cy="831325"/>
            </a:xfrm>
          </p:grpSpPr>
          <p:sp>
            <p:nvSpPr>
              <p:cNvPr id="29" name="Google Shape;331;p20">
                <a:extLst>
                  <a:ext uri="{FF2B5EF4-FFF2-40B4-BE49-F238E27FC236}">
                    <a16:creationId xmlns:a16="http://schemas.microsoft.com/office/drawing/2014/main" id="{FEC64AD2-B9F3-C14D-96E3-A8391EFAF0ED}"/>
                  </a:ext>
                </a:extLst>
              </p:cNvPr>
              <p:cNvSpPr/>
              <p:nvPr/>
            </p:nvSpPr>
            <p:spPr>
              <a:xfrm>
                <a:off x="6106775" y="130655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9210" y="0"/>
                    </a:moveTo>
                    <a:lnTo>
                      <a:pt x="0" y="12705"/>
                    </a:lnTo>
                    <a:lnTo>
                      <a:pt x="0" y="12705"/>
                    </a:lnTo>
                    <a:lnTo>
                      <a:pt x="14924" y="7842"/>
                    </a:lnTo>
                    <a:cubicBezTo>
                      <a:pt x="13830" y="4681"/>
                      <a:pt x="11854" y="1945"/>
                      <a:pt x="9210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30" name="Google Shape;332;p20">
                <a:extLst>
                  <a:ext uri="{FF2B5EF4-FFF2-40B4-BE49-F238E27FC236}">
                    <a16:creationId xmlns:a16="http://schemas.microsoft.com/office/drawing/2014/main" id="{F395486E-2A6B-AA45-A70D-1E30092AA345}"/>
                  </a:ext>
                </a:extLst>
              </p:cNvPr>
              <p:cNvSpPr/>
              <p:nvPr/>
            </p:nvSpPr>
            <p:spPr>
              <a:xfrm>
                <a:off x="5672100" y="1516275"/>
                <a:ext cx="391375" cy="243175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9727" extrusionOk="0">
                    <a:moveTo>
                      <a:pt x="730" y="0"/>
                    </a:moveTo>
                    <a:cubicBezTo>
                      <a:pt x="274" y="1520"/>
                      <a:pt x="1" y="3161"/>
                      <a:pt x="1" y="4864"/>
                    </a:cubicBezTo>
                    <a:cubicBezTo>
                      <a:pt x="1" y="6535"/>
                      <a:pt x="274" y="8177"/>
                      <a:pt x="730" y="9727"/>
                    </a:cubicBezTo>
                    <a:lnTo>
                      <a:pt x="15654" y="4864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31" name="Google Shape;333;p20">
                <a:extLst>
                  <a:ext uri="{FF2B5EF4-FFF2-40B4-BE49-F238E27FC236}">
                    <a16:creationId xmlns:a16="http://schemas.microsoft.com/office/drawing/2014/main" id="{9930FE7A-3DA4-A641-8511-8A4C9797F8C7}"/>
                  </a:ext>
                </a:extLst>
              </p:cNvPr>
              <p:cNvSpPr/>
              <p:nvPr/>
            </p:nvSpPr>
            <p:spPr>
              <a:xfrm>
                <a:off x="5694900" y="1651525"/>
                <a:ext cx="373125" cy="31690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676" extrusionOk="0">
                    <a:moveTo>
                      <a:pt x="14925" y="1"/>
                    </a:moveTo>
                    <a:lnTo>
                      <a:pt x="1" y="4864"/>
                    </a:lnTo>
                    <a:cubicBezTo>
                      <a:pt x="1125" y="8025"/>
                      <a:pt x="3101" y="10761"/>
                      <a:pt x="5715" y="12676"/>
                    </a:cubicBez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32" name="Google Shape;334;p20">
                <a:extLst>
                  <a:ext uri="{FF2B5EF4-FFF2-40B4-BE49-F238E27FC236}">
                    <a16:creationId xmlns:a16="http://schemas.microsoft.com/office/drawing/2014/main" id="{AA450C9D-0C4A-F146-9277-AA9254E1BF58}"/>
                  </a:ext>
                </a:extLst>
              </p:cNvPr>
              <p:cNvSpPr/>
              <p:nvPr/>
            </p:nvSpPr>
            <p:spPr>
              <a:xfrm>
                <a:off x="5694900" y="130655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5715" y="0"/>
                    </a:moveTo>
                    <a:cubicBezTo>
                      <a:pt x="3101" y="1976"/>
                      <a:pt x="1125" y="4681"/>
                      <a:pt x="1" y="7842"/>
                    </a:cubicBezTo>
                    <a:lnTo>
                      <a:pt x="14925" y="12705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33" name="Google Shape;335;p20">
                <a:extLst>
                  <a:ext uri="{FF2B5EF4-FFF2-40B4-BE49-F238E27FC236}">
                    <a16:creationId xmlns:a16="http://schemas.microsoft.com/office/drawing/2014/main" id="{38547D32-9210-4B4A-9F23-593320D4B8F9}"/>
                  </a:ext>
                </a:extLst>
              </p:cNvPr>
              <p:cNvSpPr/>
              <p:nvPr/>
            </p:nvSpPr>
            <p:spPr>
              <a:xfrm>
                <a:off x="5849150" y="1222950"/>
                <a:ext cx="231050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9242" h="15685" extrusionOk="0">
                    <a:moveTo>
                      <a:pt x="9241" y="1"/>
                    </a:moveTo>
                    <a:cubicBezTo>
                      <a:pt x="5806" y="92"/>
                      <a:pt x="2615" y="1156"/>
                      <a:pt x="1" y="3010"/>
                    </a:cubicBezTo>
                    <a:lnTo>
                      <a:pt x="9241" y="15685"/>
                    </a:lnTo>
                    <a:lnTo>
                      <a:pt x="9241" y="1"/>
                    </a:lnTo>
                    <a:close/>
                  </a:path>
                </a:pathLst>
              </a:custGeom>
              <a:solidFill>
                <a:srgbClr val="DCF2F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34" name="Google Shape;336;p20">
                <a:extLst>
                  <a:ext uri="{FF2B5EF4-FFF2-40B4-BE49-F238E27FC236}">
                    <a16:creationId xmlns:a16="http://schemas.microsoft.com/office/drawing/2014/main" id="{E0BCD161-FAB9-A045-861C-7E17DB963CD1}"/>
                  </a:ext>
                </a:extLst>
              </p:cNvPr>
              <p:cNvSpPr/>
              <p:nvPr/>
            </p:nvSpPr>
            <p:spPr>
              <a:xfrm>
                <a:off x="5849925" y="1660650"/>
                <a:ext cx="231025" cy="3928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5715" extrusionOk="0">
                    <a:moveTo>
                      <a:pt x="9241" y="0"/>
                    </a:moveTo>
                    <a:lnTo>
                      <a:pt x="0" y="12706"/>
                    </a:lnTo>
                    <a:cubicBezTo>
                      <a:pt x="2614" y="14530"/>
                      <a:pt x="5775" y="15624"/>
                      <a:pt x="9241" y="15715"/>
                    </a:cubicBezTo>
                    <a:lnTo>
                      <a:pt x="9241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35" name="Google Shape;337;p20">
                <a:extLst>
                  <a:ext uri="{FF2B5EF4-FFF2-40B4-BE49-F238E27FC236}">
                    <a16:creationId xmlns:a16="http://schemas.microsoft.com/office/drawing/2014/main" id="{3055727B-FA56-C243-B2FB-6914036189B0}"/>
                  </a:ext>
                </a:extLst>
              </p:cNvPr>
              <p:cNvSpPr/>
              <p:nvPr/>
            </p:nvSpPr>
            <p:spPr>
              <a:xfrm>
                <a:off x="6095375" y="1222200"/>
                <a:ext cx="230250" cy="392125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15685" extrusionOk="0">
                    <a:moveTo>
                      <a:pt x="0" y="0"/>
                    </a:moveTo>
                    <a:lnTo>
                      <a:pt x="0" y="15684"/>
                    </a:lnTo>
                    <a:lnTo>
                      <a:pt x="9210" y="3009"/>
                    </a:lnTo>
                    <a:cubicBezTo>
                      <a:pt x="6596" y="1186"/>
                      <a:pt x="3435" y="6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36" name="Google Shape;338;p20">
                <a:extLst>
                  <a:ext uri="{FF2B5EF4-FFF2-40B4-BE49-F238E27FC236}">
                    <a16:creationId xmlns:a16="http://schemas.microsoft.com/office/drawing/2014/main" id="{D41C3FBE-0B5A-1042-9B79-AA3447572360}"/>
                  </a:ext>
                </a:extLst>
              </p:cNvPr>
              <p:cNvSpPr/>
              <p:nvPr/>
            </p:nvSpPr>
            <p:spPr>
              <a:xfrm>
                <a:off x="6095375" y="1660650"/>
                <a:ext cx="230250" cy="392875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15715" extrusionOk="0">
                    <a:moveTo>
                      <a:pt x="0" y="0"/>
                    </a:moveTo>
                    <a:lnTo>
                      <a:pt x="0" y="15715"/>
                    </a:lnTo>
                    <a:cubicBezTo>
                      <a:pt x="3404" y="15624"/>
                      <a:pt x="6596" y="14560"/>
                      <a:pt x="9210" y="127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37" name="Google Shape;339;p20">
                <a:extLst>
                  <a:ext uri="{FF2B5EF4-FFF2-40B4-BE49-F238E27FC236}">
                    <a16:creationId xmlns:a16="http://schemas.microsoft.com/office/drawing/2014/main" id="{605EE392-2A30-494E-BF08-BCBD40044039}"/>
                  </a:ext>
                </a:extLst>
              </p:cNvPr>
              <p:cNvSpPr/>
              <p:nvPr/>
            </p:nvSpPr>
            <p:spPr>
              <a:xfrm>
                <a:off x="6106775" y="1652300"/>
                <a:ext cx="37312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12706" extrusionOk="0">
                    <a:moveTo>
                      <a:pt x="0" y="0"/>
                    </a:moveTo>
                    <a:lnTo>
                      <a:pt x="9210" y="12705"/>
                    </a:lnTo>
                    <a:cubicBezTo>
                      <a:pt x="11854" y="10730"/>
                      <a:pt x="13830" y="8025"/>
                      <a:pt x="14924" y="486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38" name="Google Shape;340;p20">
                <a:extLst>
                  <a:ext uri="{FF2B5EF4-FFF2-40B4-BE49-F238E27FC236}">
                    <a16:creationId xmlns:a16="http://schemas.microsoft.com/office/drawing/2014/main" id="{39A3E01A-3224-0144-9298-21DD659F7EDC}"/>
                  </a:ext>
                </a:extLst>
              </p:cNvPr>
              <p:cNvSpPr/>
              <p:nvPr/>
            </p:nvSpPr>
            <p:spPr>
              <a:xfrm>
                <a:off x="6111325" y="1515500"/>
                <a:ext cx="391375" cy="243200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9728" extrusionOk="0">
                    <a:moveTo>
                      <a:pt x="14925" y="1"/>
                    </a:moveTo>
                    <a:lnTo>
                      <a:pt x="0" y="4864"/>
                    </a:lnTo>
                    <a:lnTo>
                      <a:pt x="14925" y="9728"/>
                    </a:lnTo>
                    <a:cubicBezTo>
                      <a:pt x="15381" y="8208"/>
                      <a:pt x="15654" y="6566"/>
                      <a:pt x="15654" y="4864"/>
                    </a:cubicBezTo>
                    <a:cubicBezTo>
                      <a:pt x="15654" y="3192"/>
                      <a:pt x="15381" y="1551"/>
                      <a:pt x="14925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39" name="Google Shape;341;p20">
                <a:extLst>
                  <a:ext uri="{FF2B5EF4-FFF2-40B4-BE49-F238E27FC236}">
                    <a16:creationId xmlns:a16="http://schemas.microsoft.com/office/drawing/2014/main" id="{59C16AB7-7B90-9743-A9E1-E9DE461A75F9}"/>
                  </a:ext>
                </a:extLst>
              </p:cNvPr>
              <p:cNvSpPr/>
              <p:nvPr/>
            </p:nvSpPr>
            <p:spPr>
              <a:xfrm>
                <a:off x="5897025" y="1451675"/>
                <a:ext cx="379975" cy="3799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199" extrusionOk="0">
                    <a:moveTo>
                      <a:pt x="7600" y="1"/>
                    </a:moveTo>
                    <a:cubicBezTo>
                      <a:pt x="3405" y="1"/>
                      <a:pt x="1" y="3405"/>
                      <a:pt x="1" y="7600"/>
                    </a:cubicBezTo>
                    <a:cubicBezTo>
                      <a:pt x="1" y="11794"/>
                      <a:pt x="3405" y="15198"/>
                      <a:pt x="7600" y="15198"/>
                    </a:cubicBezTo>
                    <a:cubicBezTo>
                      <a:pt x="11825" y="15198"/>
                      <a:pt x="15199" y="11794"/>
                      <a:pt x="15199" y="7600"/>
                    </a:cubicBezTo>
                    <a:cubicBezTo>
                      <a:pt x="15199" y="3405"/>
                      <a:pt x="11825" y="1"/>
                      <a:pt x="76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</p:grpSp>
        <p:sp>
          <p:nvSpPr>
            <p:cNvPr id="25" name="Google Shape;342;p20">
              <a:extLst>
                <a:ext uri="{FF2B5EF4-FFF2-40B4-BE49-F238E27FC236}">
                  <a16:creationId xmlns:a16="http://schemas.microsoft.com/office/drawing/2014/main" id="{24B6356B-AAB6-3544-8E64-D5526A29C773}"/>
                </a:ext>
              </a:extLst>
            </p:cNvPr>
            <p:cNvSpPr txBox="1"/>
            <p:nvPr/>
          </p:nvSpPr>
          <p:spPr>
            <a:xfrm>
              <a:off x="7135844" y="1985860"/>
              <a:ext cx="11634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100"/>
              </a:pPr>
              <a:r>
                <a:rPr lang="en" sz="2933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85%</a:t>
              </a:r>
              <a:endParaRPr sz="2933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6" name="Google Shape;343;p20">
              <a:extLst>
                <a:ext uri="{FF2B5EF4-FFF2-40B4-BE49-F238E27FC236}">
                  <a16:creationId xmlns:a16="http://schemas.microsoft.com/office/drawing/2014/main" id="{77BF24BF-4286-1C41-AEF6-416992DC90AE}"/>
                </a:ext>
              </a:extLst>
            </p:cNvPr>
            <p:cNvGrpSpPr/>
            <p:nvPr/>
          </p:nvGrpSpPr>
          <p:grpSpPr>
            <a:xfrm>
              <a:off x="6951786" y="3188619"/>
              <a:ext cx="1531500" cy="1015981"/>
              <a:chOff x="6951786" y="3303525"/>
              <a:chExt cx="1531500" cy="1015981"/>
            </a:xfrm>
          </p:grpSpPr>
          <p:sp>
            <p:nvSpPr>
              <p:cNvPr id="27" name="Google Shape;344;p20">
                <a:extLst>
                  <a:ext uri="{FF2B5EF4-FFF2-40B4-BE49-F238E27FC236}">
                    <a16:creationId xmlns:a16="http://schemas.microsoft.com/office/drawing/2014/main" id="{CD3CC942-F025-3A43-89A6-39D5B20BF295}"/>
                  </a:ext>
                </a:extLst>
              </p:cNvPr>
              <p:cNvSpPr txBox="1"/>
              <p:nvPr/>
            </p:nvSpPr>
            <p:spPr>
              <a:xfrm>
                <a:off x="6951786" y="3575206"/>
                <a:ext cx="1531500" cy="7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" sz="1600">
                    <a:latin typeface="Roboto"/>
                    <a:ea typeface="Roboto"/>
                    <a:cs typeface="Roboto"/>
                    <a:sym typeface="Roboto"/>
                  </a:rPr>
                  <a:t>Saturn is a gas giant and has several rings</a:t>
                </a:r>
                <a:endParaRPr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algn="ctr"/>
                <a:endParaRPr sz="16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" name="Google Shape;345;p20">
                <a:extLst>
                  <a:ext uri="{FF2B5EF4-FFF2-40B4-BE49-F238E27FC236}">
                    <a16:creationId xmlns:a16="http://schemas.microsoft.com/office/drawing/2014/main" id="{F6C20439-2C07-BE40-BE62-0AC2ACB28FA1}"/>
                  </a:ext>
                </a:extLst>
              </p:cNvPr>
              <p:cNvSpPr txBox="1"/>
              <p:nvPr/>
            </p:nvSpPr>
            <p:spPr>
              <a:xfrm flipH="1">
                <a:off x="6951786" y="3303525"/>
                <a:ext cx="1531500" cy="41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" sz="2133"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133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90" name="Title 8">
            <a:extLst>
              <a:ext uri="{FF2B5EF4-FFF2-40B4-BE49-F238E27FC236}">
                <a16:creationId xmlns:a16="http://schemas.microsoft.com/office/drawing/2014/main" id="{9AA9EE5E-626A-CA4F-9EDB-8FB8BF6B3E3B}"/>
              </a:ext>
            </a:extLst>
          </p:cNvPr>
          <p:cNvSpPr txBox="1">
            <a:spLocks/>
          </p:cNvSpPr>
          <p:nvPr/>
        </p:nvSpPr>
        <p:spPr bwMode="gray">
          <a:xfrm>
            <a:off x="2721733" y="258147"/>
            <a:ext cx="3786254" cy="4308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ts val="2400"/>
            </a:pPr>
            <a:r>
              <a:rPr lang="en-US" sz="2800" i="0" dirty="0">
                <a:solidFill>
                  <a:schemeClr val="lt1"/>
                </a:solidFill>
                <a:latin typeface="Montserrat"/>
                <a:sym typeface="Montserrat"/>
              </a:rPr>
              <a:t>Model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1A0C62-52CD-4DA8-B476-EBFD4964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734" y="2558200"/>
            <a:ext cx="2805800" cy="1661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02C12-329E-41B7-954A-190DA96FB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" r="783"/>
          <a:stretch/>
        </p:blipFill>
        <p:spPr>
          <a:xfrm>
            <a:off x="3026299" y="2585300"/>
            <a:ext cx="2805800" cy="1639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DDBDE-8303-4881-BBA6-13FE7240E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4045"/>
          <a:stretch/>
        </p:blipFill>
        <p:spPr>
          <a:xfrm>
            <a:off x="501052" y="2615511"/>
            <a:ext cx="2640874" cy="15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2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716F28E-EE7E-834B-AD14-92333A74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6" y="889000"/>
            <a:ext cx="6129866" cy="30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33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616628-1C8E-AC43-A56D-7F774AD1825F}"/>
              </a:ext>
            </a:extLst>
          </p:cNvPr>
          <p:cNvCxnSpPr/>
          <p:nvPr/>
        </p:nvCxnSpPr>
        <p:spPr>
          <a:xfrm flipV="1">
            <a:off x="5378245" y="2802194"/>
            <a:ext cx="2487561" cy="205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E97F9D1-B4BC-BD49-A831-E42F05D708A4}"/>
              </a:ext>
            </a:extLst>
          </p:cNvPr>
          <p:cNvSpPr>
            <a:spLocks noChangeAspect="1"/>
          </p:cNvSpPr>
          <p:nvPr/>
        </p:nvSpPr>
        <p:spPr>
          <a:xfrm>
            <a:off x="7326635" y="3370006"/>
            <a:ext cx="1163864" cy="393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oogle Shape;833;p33">
            <a:extLst>
              <a:ext uri="{FF2B5EF4-FFF2-40B4-BE49-F238E27FC236}">
                <a16:creationId xmlns:a16="http://schemas.microsoft.com/office/drawing/2014/main" id="{78425423-B356-054E-A983-4C31A13AB87D}"/>
              </a:ext>
            </a:extLst>
          </p:cNvPr>
          <p:cNvGrpSpPr>
            <a:grpSpLocks noChangeAspect="1"/>
          </p:cNvGrpSpPr>
          <p:nvPr/>
        </p:nvGrpSpPr>
        <p:grpSpPr>
          <a:xfrm>
            <a:off x="1640451" y="699074"/>
            <a:ext cx="1896492" cy="4206240"/>
            <a:chOff x="703675" y="1076325"/>
            <a:chExt cx="1649125" cy="3657600"/>
          </a:xfrm>
        </p:grpSpPr>
        <p:sp>
          <p:nvSpPr>
            <p:cNvPr id="24" name="Google Shape;834;p33">
              <a:extLst>
                <a:ext uri="{FF2B5EF4-FFF2-40B4-BE49-F238E27FC236}">
                  <a16:creationId xmlns:a16="http://schemas.microsoft.com/office/drawing/2014/main" id="{C78E5283-E459-5347-A961-A8B197FE8E15}"/>
                </a:ext>
              </a:extLst>
            </p:cNvPr>
            <p:cNvSpPr/>
            <p:nvPr/>
          </p:nvSpPr>
          <p:spPr>
            <a:xfrm>
              <a:off x="707600" y="1076325"/>
              <a:ext cx="1645200" cy="3301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0" tIns="1371600" rIns="0" bIns="9142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en-US"/>
            </a:p>
          </p:txBody>
        </p:sp>
        <p:sp>
          <p:nvSpPr>
            <p:cNvPr id="25" name="Google Shape;835;p33">
              <a:extLst>
                <a:ext uri="{FF2B5EF4-FFF2-40B4-BE49-F238E27FC236}">
                  <a16:creationId xmlns:a16="http://schemas.microsoft.com/office/drawing/2014/main" id="{3925D70F-DA0E-E54A-BEA3-AD301D63EF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6853" y="1108131"/>
              <a:ext cx="795131" cy="7951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836;p33">
              <a:extLst>
                <a:ext uri="{FF2B5EF4-FFF2-40B4-BE49-F238E27FC236}">
                  <a16:creationId xmlns:a16="http://schemas.microsoft.com/office/drawing/2014/main" id="{BAA14D76-E394-574E-9EC9-F0EF580A2668}"/>
                </a:ext>
              </a:extLst>
            </p:cNvPr>
            <p:cNvSpPr/>
            <p:nvPr/>
          </p:nvSpPr>
          <p:spPr>
            <a:xfrm>
              <a:off x="703675" y="4485525"/>
              <a:ext cx="1645200" cy="2484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840;p33">
            <a:extLst>
              <a:ext uri="{FF2B5EF4-FFF2-40B4-BE49-F238E27FC236}">
                <a16:creationId xmlns:a16="http://schemas.microsoft.com/office/drawing/2014/main" id="{C7F0E63E-3B37-BD44-9608-4C84246AAA69}"/>
              </a:ext>
            </a:extLst>
          </p:cNvPr>
          <p:cNvGrpSpPr>
            <a:grpSpLocks noChangeAspect="1"/>
          </p:cNvGrpSpPr>
          <p:nvPr/>
        </p:nvGrpSpPr>
        <p:grpSpPr>
          <a:xfrm>
            <a:off x="6670043" y="689930"/>
            <a:ext cx="1888124" cy="4206240"/>
            <a:chOff x="4761583" y="1060069"/>
            <a:chExt cx="1649142" cy="3673856"/>
          </a:xfrm>
        </p:grpSpPr>
        <p:sp>
          <p:nvSpPr>
            <p:cNvPr id="21" name="Google Shape;841;p33">
              <a:extLst>
                <a:ext uri="{FF2B5EF4-FFF2-40B4-BE49-F238E27FC236}">
                  <a16:creationId xmlns:a16="http://schemas.microsoft.com/office/drawing/2014/main" id="{1F0FA6B1-5D74-1D4C-9324-262B1A796E15}"/>
                </a:ext>
              </a:extLst>
            </p:cNvPr>
            <p:cNvSpPr/>
            <p:nvPr/>
          </p:nvSpPr>
          <p:spPr>
            <a:xfrm>
              <a:off x="4761583" y="1060069"/>
              <a:ext cx="1645200" cy="3301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1371600" rIns="0" bIns="9142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en" sz="1300">
                <a:solidFill>
                  <a:srgbClr val="FFFFFF"/>
                </a:solidFill>
              </a:endParaRPr>
            </a:p>
          </p:txBody>
        </p:sp>
        <p:sp>
          <p:nvSpPr>
            <p:cNvPr id="22" name="Google Shape;842;p33">
              <a:extLst>
                <a:ext uri="{FF2B5EF4-FFF2-40B4-BE49-F238E27FC236}">
                  <a16:creationId xmlns:a16="http://schemas.microsoft.com/office/drawing/2014/main" id="{201F8E72-0E4E-4540-AA9B-721A5FA072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4851" y="1100003"/>
              <a:ext cx="798663" cy="7986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3" name="Google Shape;843;p33">
              <a:extLst>
                <a:ext uri="{FF2B5EF4-FFF2-40B4-BE49-F238E27FC236}">
                  <a16:creationId xmlns:a16="http://schemas.microsoft.com/office/drawing/2014/main" id="{45974F36-19DD-464B-AA6E-7225C4FD9B88}"/>
                </a:ext>
              </a:extLst>
            </p:cNvPr>
            <p:cNvSpPr/>
            <p:nvPr/>
          </p:nvSpPr>
          <p:spPr>
            <a:xfrm>
              <a:off x="4765525" y="4485525"/>
              <a:ext cx="1645200" cy="24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45;p33">
            <a:extLst>
              <a:ext uri="{FF2B5EF4-FFF2-40B4-BE49-F238E27FC236}">
                <a16:creationId xmlns:a16="http://schemas.microsoft.com/office/drawing/2014/main" id="{37E74214-51AE-384E-AC52-E488BDFE24AC}"/>
              </a:ext>
            </a:extLst>
          </p:cNvPr>
          <p:cNvGrpSpPr>
            <a:grpSpLocks noChangeAspect="1"/>
          </p:cNvGrpSpPr>
          <p:nvPr/>
        </p:nvGrpSpPr>
        <p:grpSpPr>
          <a:xfrm>
            <a:off x="4120927" y="689142"/>
            <a:ext cx="1891989" cy="4206240"/>
            <a:chOff x="2734592" y="1076325"/>
            <a:chExt cx="1645208" cy="3657600"/>
          </a:xfrm>
        </p:grpSpPr>
        <p:sp>
          <p:nvSpPr>
            <p:cNvPr id="12" name="Google Shape;846;p33">
              <a:extLst>
                <a:ext uri="{FF2B5EF4-FFF2-40B4-BE49-F238E27FC236}">
                  <a16:creationId xmlns:a16="http://schemas.microsoft.com/office/drawing/2014/main" id="{8107C0DB-945A-E04E-AD72-B852439D4245}"/>
                </a:ext>
              </a:extLst>
            </p:cNvPr>
            <p:cNvSpPr/>
            <p:nvPr/>
          </p:nvSpPr>
          <p:spPr>
            <a:xfrm>
              <a:off x="2734592" y="1076325"/>
              <a:ext cx="1645200" cy="3301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0" tIns="1371600" rIns="0" bIns="9142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847;p33">
              <a:extLst>
                <a:ext uri="{FF2B5EF4-FFF2-40B4-BE49-F238E27FC236}">
                  <a16:creationId xmlns:a16="http://schemas.microsoft.com/office/drawing/2014/main" id="{3179704B-EC2E-474C-B62C-70834E240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9626" y="1116768"/>
              <a:ext cx="795131" cy="7951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" name="Google Shape;848;p33">
              <a:extLst>
                <a:ext uri="{FF2B5EF4-FFF2-40B4-BE49-F238E27FC236}">
                  <a16:creationId xmlns:a16="http://schemas.microsoft.com/office/drawing/2014/main" id="{9959A2A2-4E69-5843-8E04-4A85ABDF577C}"/>
                </a:ext>
              </a:extLst>
            </p:cNvPr>
            <p:cNvSpPr/>
            <p:nvPr/>
          </p:nvSpPr>
          <p:spPr>
            <a:xfrm>
              <a:off x="2734600" y="4485525"/>
              <a:ext cx="1645200" cy="248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phic 6" descr="Shopping bag with solid fill">
            <a:extLst>
              <a:ext uri="{FF2B5EF4-FFF2-40B4-BE49-F238E27FC236}">
                <a16:creationId xmlns:a16="http://schemas.microsoft.com/office/drawing/2014/main" id="{22F236E3-3D7E-6E43-8A14-0276BF62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923" y="890166"/>
            <a:ext cx="523494" cy="523494"/>
          </a:xfrm>
          <a:prstGeom prst="rect">
            <a:avLst/>
          </a:prstGeom>
        </p:spPr>
      </p:pic>
      <p:pic>
        <p:nvPicPr>
          <p:cNvPr id="27" name="Graphic 26" descr="Marketing with solid fill">
            <a:extLst>
              <a:ext uri="{FF2B5EF4-FFF2-40B4-BE49-F238E27FC236}">
                <a16:creationId xmlns:a16="http://schemas.microsoft.com/office/drawing/2014/main" id="{DA4811A3-0E6F-574E-A164-908A83EE4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2747" y="880716"/>
            <a:ext cx="555498" cy="555498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4151428-AD22-F44E-BE50-4A00EC078AC6}"/>
              </a:ext>
            </a:extLst>
          </p:cNvPr>
          <p:cNvSpPr/>
          <p:nvPr/>
        </p:nvSpPr>
        <p:spPr>
          <a:xfrm>
            <a:off x="195059" y="2237988"/>
            <a:ext cx="1120809" cy="492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Before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6B46970-3B6F-5942-8252-14151823438B}"/>
              </a:ext>
            </a:extLst>
          </p:cNvPr>
          <p:cNvSpPr/>
          <p:nvPr/>
        </p:nvSpPr>
        <p:spPr>
          <a:xfrm>
            <a:off x="157385" y="3599096"/>
            <a:ext cx="1120809" cy="492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After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372021-3ED1-5140-995F-24B009828797}"/>
              </a:ext>
            </a:extLst>
          </p:cNvPr>
          <p:cNvSpPr txBox="1"/>
          <p:nvPr/>
        </p:nvSpPr>
        <p:spPr>
          <a:xfrm>
            <a:off x="1702895" y="2326067"/>
            <a:ext cx="1797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</a:rPr>
              <a:t>No easy filtering for products </a:t>
            </a:r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2109DE-27B6-A94B-8D41-CAA045257370}"/>
              </a:ext>
            </a:extLst>
          </p:cNvPr>
          <p:cNvCxnSpPr/>
          <p:nvPr/>
        </p:nvCxnSpPr>
        <p:spPr>
          <a:xfrm>
            <a:off x="229740" y="3164417"/>
            <a:ext cx="8686800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9BD3185-6AE2-9541-89EE-4C31C63B031E}"/>
              </a:ext>
            </a:extLst>
          </p:cNvPr>
          <p:cNvSpPr/>
          <p:nvPr/>
        </p:nvSpPr>
        <p:spPr>
          <a:xfrm>
            <a:off x="1715727" y="1690857"/>
            <a:ext cx="1757022" cy="24166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Buyer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E9B1CB1-59C4-FE47-B9AC-C32702CC459D}"/>
              </a:ext>
            </a:extLst>
          </p:cNvPr>
          <p:cNvSpPr/>
          <p:nvPr/>
        </p:nvSpPr>
        <p:spPr>
          <a:xfrm>
            <a:off x="4188405" y="1687901"/>
            <a:ext cx="1757022" cy="24166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50000"/>
                  </a:schemeClr>
                </a:solidFill>
              </a:rPr>
              <a:t>Seller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5762E9E-D78C-0B40-90B3-D2D190E57940}"/>
              </a:ext>
            </a:extLst>
          </p:cNvPr>
          <p:cNvSpPr/>
          <p:nvPr/>
        </p:nvSpPr>
        <p:spPr>
          <a:xfrm>
            <a:off x="6773196" y="1682795"/>
            <a:ext cx="1757022" cy="24166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Craigslist</a:t>
            </a: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7F0498A2-002E-914D-A891-E91CDACA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163792" y="1064411"/>
            <a:ext cx="914400" cy="2331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3F7D928-8C4A-4943-B64F-EA2FE875FF7C}"/>
              </a:ext>
            </a:extLst>
          </p:cNvPr>
          <p:cNvSpPr txBox="1"/>
          <p:nvPr/>
        </p:nvSpPr>
        <p:spPr>
          <a:xfrm>
            <a:off x="4230844" y="1808731"/>
            <a:ext cx="1797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B743DD-C8D5-7544-9A11-5CCD6FBA18D6}"/>
              </a:ext>
            </a:extLst>
          </p:cNvPr>
          <p:cNvSpPr txBox="1"/>
          <p:nvPr/>
        </p:nvSpPr>
        <p:spPr>
          <a:xfrm>
            <a:off x="6693011" y="2228277"/>
            <a:ext cx="1797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Ad visibility low due to unorganized formatting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87D26F-FAC5-E048-ADB6-6A3558661C0E}"/>
              </a:ext>
            </a:extLst>
          </p:cNvPr>
          <p:cNvSpPr txBox="1"/>
          <p:nvPr/>
        </p:nvSpPr>
        <p:spPr>
          <a:xfrm>
            <a:off x="4137499" y="3395146"/>
            <a:ext cx="1797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Gets a competitive price</a:t>
            </a:r>
            <a:endParaRPr lang="en-US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Product sells faster</a:t>
            </a:r>
            <a:endParaRPr lang="en-US">
              <a:solidFill>
                <a:schemeClr val="tx2"/>
              </a:solidFill>
            </a:endParaRPr>
          </a:p>
          <a:p>
            <a:pPr algn="ctr"/>
            <a:endParaRPr lang="en-US">
              <a:solidFill>
                <a:schemeClr val="tx2"/>
              </a:solidFill>
            </a:endParaRPr>
          </a:p>
          <a:p>
            <a:pPr marL="288925" indent="-288925" algn="ctr"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94FB76-A8F1-B048-8638-21985193DF02}"/>
              </a:ext>
            </a:extLst>
          </p:cNvPr>
          <p:cNvSpPr txBox="1"/>
          <p:nvPr/>
        </p:nvSpPr>
        <p:spPr>
          <a:xfrm>
            <a:off x="6722162" y="3416645"/>
            <a:ext cx="1797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traffic on the platform</a:t>
            </a:r>
            <a:endParaRPr lang="en-US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Positive network effect</a:t>
            </a:r>
            <a:endParaRPr lang="en-US">
              <a:solidFill>
                <a:schemeClr val="tx2"/>
              </a:solidFill>
            </a:endParaRPr>
          </a:p>
          <a:p>
            <a:pPr marL="288925" indent="-288925" algn="ctr"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7056D1-8520-EB42-A5FB-6EBD0FE48578}"/>
              </a:ext>
            </a:extLst>
          </p:cNvPr>
          <p:cNvSpPr txBox="1"/>
          <p:nvPr/>
        </p:nvSpPr>
        <p:spPr>
          <a:xfrm>
            <a:off x="1661628" y="3422897"/>
            <a:ext cx="1797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Saves time </a:t>
            </a:r>
            <a:endParaRPr lang="en-US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Better position to negotiate</a:t>
            </a:r>
            <a:endParaRPr lang="en-US">
              <a:solidFill>
                <a:schemeClr val="tx2"/>
              </a:solidFill>
            </a:endParaRPr>
          </a:p>
          <a:p>
            <a:pPr algn="ctr"/>
            <a:endParaRPr lang="en-US">
              <a:solidFill>
                <a:schemeClr val="tx2"/>
              </a:solidFill>
            </a:endParaRPr>
          </a:p>
          <a:p>
            <a:pPr algn="ctr"/>
            <a:endParaRPr lang="en-US">
              <a:solidFill>
                <a:schemeClr val="tx2"/>
              </a:solidFill>
            </a:endParaRPr>
          </a:p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1" name="Title 8">
            <a:extLst>
              <a:ext uri="{FF2B5EF4-FFF2-40B4-BE49-F238E27FC236}">
                <a16:creationId xmlns:a16="http://schemas.microsoft.com/office/drawing/2014/main" id="{D281B15A-F689-5048-B781-E11CEEF19F26}"/>
              </a:ext>
            </a:extLst>
          </p:cNvPr>
          <p:cNvSpPr txBox="1">
            <a:spLocks/>
          </p:cNvSpPr>
          <p:nvPr/>
        </p:nvSpPr>
        <p:spPr bwMode="gray">
          <a:xfrm>
            <a:off x="2835771" y="121408"/>
            <a:ext cx="3786254" cy="4308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  <a:buSzPts val="2400"/>
            </a:pPr>
            <a:r>
              <a:rPr lang="en-US" sz="2800" i="0" dirty="0">
                <a:solidFill>
                  <a:schemeClr val="lt1"/>
                </a:solidFill>
                <a:latin typeface="Montserrat"/>
                <a:sym typeface="Montserrat"/>
              </a:rPr>
              <a:t>Business Impact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3C65B3-3EF4-4F31-962E-763ADF51825D}"/>
              </a:ext>
            </a:extLst>
          </p:cNvPr>
          <p:cNvSpPr txBox="1"/>
          <p:nvPr/>
        </p:nvSpPr>
        <p:spPr>
          <a:xfrm>
            <a:off x="4147768" y="2317832"/>
            <a:ext cx="1797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</a:rPr>
              <a:t>No price reference point for a seller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583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0940-BA78-A446-9E51-38360BCE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08" y="257532"/>
            <a:ext cx="7770300" cy="457200"/>
          </a:xfrm>
        </p:spPr>
        <p:txBody>
          <a:bodyPr/>
          <a:lstStyle/>
          <a:p>
            <a:r>
              <a:rPr lang="en-US" i="1"/>
              <a:t>Future Scope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DA1E67-6EA8-704E-9C96-9E9D4D2C9419}"/>
              </a:ext>
            </a:extLst>
          </p:cNvPr>
          <p:cNvGrpSpPr>
            <a:grpSpLocks noChangeAspect="1"/>
          </p:cNvGrpSpPr>
          <p:nvPr/>
        </p:nvGrpSpPr>
        <p:grpSpPr>
          <a:xfrm>
            <a:off x="3490861" y="1839691"/>
            <a:ext cx="1718518" cy="1737360"/>
            <a:chOff x="4233120" y="1879600"/>
            <a:chExt cx="3795080" cy="3836698"/>
          </a:xfrm>
        </p:grpSpPr>
        <p:sp>
          <p:nvSpPr>
            <p:cNvPr id="4" name="Freeform 48">
              <a:extLst>
                <a:ext uri="{FF2B5EF4-FFF2-40B4-BE49-F238E27FC236}">
                  <a16:creationId xmlns:a16="http://schemas.microsoft.com/office/drawing/2014/main" id="{0B124AE6-5C33-2148-8463-D86584740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348" y="3100103"/>
              <a:ext cx="954335" cy="727850"/>
            </a:xfrm>
            <a:custGeom>
              <a:avLst/>
              <a:gdLst>
                <a:gd name="T0" fmla="*/ 0 w 971"/>
                <a:gd name="T1" fmla="*/ 74 h 741"/>
                <a:gd name="T2" fmla="*/ 653 w 971"/>
                <a:gd name="T3" fmla="*/ 0 h 741"/>
                <a:gd name="T4" fmla="*/ 971 w 971"/>
                <a:gd name="T5" fmla="*/ 384 h 741"/>
                <a:gd name="T6" fmla="*/ 403 w 971"/>
                <a:gd name="T7" fmla="*/ 741 h 741"/>
                <a:gd name="T8" fmla="*/ 133 w 971"/>
                <a:gd name="T9" fmla="*/ 566 h 741"/>
                <a:gd name="T10" fmla="*/ 0 w 971"/>
                <a:gd name="T11" fmla="*/ 74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1" h="741">
                  <a:moveTo>
                    <a:pt x="0" y="74"/>
                  </a:moveTo>
                  <a:lnTo>
                    <a:pt x="653" y="0"/>
                  </a:lnTo>
                  <a:lnTo>
                    <a:pt x="971" y="384"/>
                  </a:lnTo>
                  <a:lnTo>
                    <a:pt x="403" y="741"/>
                  </a:lnTo>
                  <a:lnTo>
                    <a:pt x="133" y="566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" name="Freeform 49">
              <a:extLst>
                <a:ext uri="{FF2B5EF4-FFF2-40B4-BE49-F238E27FC236}">
                  <a16:creationId xmlns:a16="http://schemas.microsoft.com/office/drawing/2014/main" id="{72FA7B69-1FC9-AD40-9A3E-D46472E7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934" y="3154305"/>
              <a:ext cx="583636" cy="386186"/>
            </a:xfrm>
            <a:custGeom>
              <a:avLst/>
              <a:gdLst>
                <a:gd name="T0" fmla="*/ 36 w 594"/>
                <a:gd name="T1" fmla="*/ 393 h 393"/>
                <a:gd name="T2" fmla="*/ 594 w 594"/>
                <a:gd name="T3" fmla="*/ 331 h 393"/>
                <a:gd name="T4" fmla="*/ 407 w 594"/>
                <a:gd name="T5" fmla="*/ 80 h 393"/>
                <a:gd name="T6" fmla="*/ 152 w 594"/>
                <a:gd name="T7" fmla="*/ 0 h 393"/>
                <a:gd name="T8" fmla="*/ 0 w 594"/>
                <a:gd name="T9" fmla="*/ 42 h 393"/>
                <a:gd name="T10" fmla="*/ 0 w 594"/>
                <a:gd name="T11" fmla="*/ 246 h 393"/>
                <a:gd name="T12" fmla="*/ 36 w 594"/>
                <a:gd name="T13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93">
                  <a:moveTo>
                    <a:pt x="36" y="393"/>
                  </a:moveTo>
                  <a:lnTo>
                    <a:pt x="594" y="331"/>
                  </a:lnTo>
                  <a:lnTo>
                    <a:pt x="407" y="80"/>
                  </a:lnTo>
                  <a:lnTo>
                    <a:pt x="152" y="0"/>
                  </a:lnTo>
                  <a:lnTo>
                    <a:pt x="0" y="42"/>
                  </a:lnTo>
                  <a:lnTo>
                    <a:pt x="0" y="246"/>
                  </a:lnTo>
                  <a:lnTo>
                    <a:pt x="36" y="39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6" name="Freeform 50">
              <a:extLst>
                <a:ext uri="{FF2B5EF4-FFF2-40B4-BE49-F238E27FC236}">
                  <a16:creationId xmlns:a16="http://schemas.microsoft.com/office/drawing/2014/main" id="{7062CF9E-526F-7C46-8B9E-5B66ACEF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164" y="3915063"/>
              <a:ext cx="522658" cy="814959"/>
            </a:xfrm>
            <a:custGeom>
              <a:avLst/>
              <a:gdLst>
                <a:gd name="T0" fmla="*/ 55 w 225"/>
                <a:gd name="T1" fmla="*/ 351 h 351"/>
                <a:gd name="T2" fmla="*/ 210 w 225"/>
                <a:gd name="T3" fmla="*/ 304 h 351"/>
                <a:gd name="T4" fmla="*/ 225 w 225"/>
                <a:gd name="T5" fmla="*/ 70 h 351"/>
                <a:gd name="T6" fmla="*/ 163 w 225"/>
                <a:gd name="T7" fmla="*/ 0 h 351"/>
                <a:gd name="T8" fmla="*/ 36 w 225"/>
                <a:gd name="T9" fmla="*/ 84 h 351"/>
                <a:gd name="T10" fmla="*/ 0 w 225"/>
                <a:gd name="T11" fmla="*/ 200 h 351"/>
                <a:gd name="T12" fmla="*/ 55 w 225"/>
                <a:gd name="T13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51">
                  <a:moveTo>
                    <a:pt x="55" y="351"/>
                  </a:moveTo>
                  <a:cubicBezTo>
                    <a:pt x="210" y="304"/>
                    <a:pt x="210" y="304"/>
                    <a:pt x="210" y="304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38" y="82"/>
                    <a:pt x="36" y="84"/>
                  </a:cubicBezTo>
                  <a:cubicBezTo>
                    <a:pt x="35" y="85"/>
                    <a:pt x="0" y="200"/>
                    <a:pt x="0" y="200"/>
                  </a:cubicBezTo>
                  <a:lnTo>
                    <a:pt x="55" y="35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" name="Freeform 51">
              <a:extLst>
                <a:ext uri="{FF2B5EF4-FFF2-40B4-BE49-F238E27FC236}">
                  <a16:creationId xmlns:a16="http://schemas.microsoft.com/office/drawing/2014/main" id="{01553E65-54C3-A543-8507-AF220ABE6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8370" y="4212204"/>
              <a:ext cx="760758" cy="555566"/>
            </a:xfrm>
            <a:custGeom>
              <a:avLst/>
              <a:gdLst>
                <a:gd name="T0" fmla="*/ 6 w 327"/>
                <a:gd name="T1" fmla="*/ 23 h 239"/>
                <a:gd name="T2" fmla="*/ 327 w 327"/>
                <a:gd name="T3" fmla="*/ 0 h 239"/>
                <a:gd name="T4" fmla="*/ 249 w 327"/>
                <a:gd name="T5" fmla="*/ 160 h 239"/>
                <a:gd name="T6" fmla="*/ 108 w 327"/>
                <a:gd name="T7" fmla="*/ 239 h 239"/>
                <a:gd name="T8" fmla="*/ 1 w 327"/>
                <a:gd name="T9" fmla="*/ 152 h 239"/>
                <a:gd name="T10" fmla="*/ 6 w 327"/>
                <a:gd name="T11" fmla="*/ 2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239">
                  <a:moveTo>
                    <a:pt x="6" y="23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49" y="160"/>
                    <a:pt x="113" y="239"/>
                    <a:pt x="108" y="239"/>
                  </a:cubicBezTo>
                  <a:cubicBezTo>
                    <a:pt x="103" y="238"/>
                    <a:pt x="3" y="152"/>
                    <a:pt x="1" y="152"/>
                  </a:cubicBezTo>
                  <a:cubicBezTo>
                    <a:pt x="0" y="151"/>
                    <a:pt x="6" y="23"/>
                    <a:pt x="6" y="2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" name="Freeform 52">
              <a:extLst>
                <a:ext uri="{FF2B5EF4-FFF2-40B4-BE49-F238E27FC236}">
                  <a16:creationId xmlns:a16="http://schemas.microsoft.com/office/drawing/2014/main" id="{3E778DA7-AD81-D04F-98B5-6A9DBA74A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9034" y="3340139"/>
              <a:ext cx="580732" cy="1016279"/>
            </a:xfrm>
            <a:custGeom>
              <a:avLst/>
              <a:gdLst>
                <a:gd name="T0" fmla="*/ 94 w 591"/>
                <a:gd name="T1" fmla="*/ 1034 h 1034"/>
                <a:gd name="T2" fmla="*/ 579 w 591"/>
                <a:gd name="T3" fmla="*/ 968 h 1034"/>
                <a:gd name="T4" fmla="*/ 591 w 591"/>
                <a:gd name="T5" fmla="*/ 497 h 1034"/>
                <a:gd name="T6" fmla="*/ 402 w 591"/>
                <a:gd name="T7" fmla="*/ 24 h 1034"/>
                <a:gd name="T8" fmla="*/ 321 w 591"/>
                <a:gd name="T9" fmla="*/ 0 h 1034"/>
                <a:gd name="T10" fmla="*/ 0 w 591"/>
                <a:gd name="T11" fmla="*/ 19 h 1034"/>
                <a:gd name="T12" fmla="*/ 94 w 591"/>
                <a:gd name="T13" fmla="*/ 1034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1034">
                  <a:moveTo>
                    <a:pt x="94" y="1034"/>
                  </a:moveTo>
                  <a:lnTo>
                    <a:pt x="579" y="968"/>
                  </a:lnTo>
                  <a:lnTo>
                    <a:pt x="591" y="497"/>
                  </a:lnTo>
                  <a:lnTo>
                    <a:pt x="402" y="24"/>
                  </a:lnTo>
                  <a:lnTo>
                    <a:pt x="321" y="0"/>
                  </a:lnTo>
                  <a:lnTo>
                    <a:pt x="0" y="19"/>
                  </a:lnTo>
                  <a:lnTo>
                    <a:pt x="94" y="10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" name="Freeform 53">
              <a:extLst>
                <a:ext uri="{FF2B5EF4-FFF2-40B4-BE49-F238E27FC236}">
                  <a16:creationId xmlns:a16="http://schemas.microsoft.com/office/drawing/2014/main" id="{7B30EBA4-6E7C-5649-912A-A3A14232F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058" y="1896054"/>
              <a:ext cx="686231" cy="693006"/>
            </a:xfrm>
            <a:custGeom>
              <a:avLst/>
              <a:gdLst>
                <a:gd name="T0" fmla="*/ 168 w 698"/>
                <a:gd name="T1" fmla="*/ 0 h 705"/>
                <a:gd name="T2" fmla="*/ 0 w 698"/>
                <a:gd name="T3" fmla="*/ 485 h 705"/>
                <a:gd name="T4" fmla="*/ 457 w 698"/>
                <a:gd name="T5" fmla="*/ 705 h 705"/>
                <a:gd name="T6" fmla="*/ 698 w 698"/>
                <a:gd name="T7" fmla="*/ 606 h 705"/>
                <a:gd name="T8" fmla="*/ 660 w 698"/>
                <a:gd name="T9" fmla="*/ 352 h 705"/>
                <a:gd name="T10" fmla="*/ 168 w 698"/>
                <a:gd name="T11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8" h="705">
                  <a:moveTo>
                    <a:pt x="168" y="0"/>
                  </a:moveTo>
                  <a:lnTo>
                    <a:pt x="0" y="485"/>
                  </a:lnTo>
                  <a:lnTo>
                    <a:pt x="457" y="705"/>
                  </a:lnTo>
                  <a:lnTo>
                    <a:pt x="698" y="606"/>
                  </a:lnTo>
                  <a:lnTo>
                    <a:pt x="660" y="35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Freeform 54">
              <a:extLst>
                <a:ext uri="{FF2B5EF4-FFF2-40B4-BE49-F238E27FC236}">
                  <a16:creationId xmlns:a16="http://schemas.microsoft.com/office/drawing/2014/main" id="{4AD71BF6-3F8E-254E-92E5-112638C96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293" y="2385804"/>
              <a:ext cx="509108" cy="679456"/>
            </a:xfrm>
            <a:custGeom>
              <a:avLst/>
              <a:gdLst>
                <a:gd name="T0" fmla="*/ 518 w 518"/>
                <a:gd name="T1" fmla="*/ 71 h 691"/>
                <a:gd name="T2" fmla="*/ 303 w 518"/>
                <a:gd name="T3" fmla="*/ 691 h 691"/>
                <a:gd name="T4" fmla="*/ 45 w 518"/>
                <a:gd name="T5" fmla="*/ 407 h 691"/>
                <a:gd name="T6" fmla="*/ 0 w 518"/>
                <a:gd name="T7" fmla="*/ 94 h 691"/>
                <a:gd name="T8" fmla="*/ 166 w 518"/>
                <a:gd name="T9" fmla="*/ 0 h 691"/>
                <a:gd name="T10" fmla="*/ 518 w 518"/>
                <a:gd name="T11" fmla="*/ 7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" h="691">
                  <a:moveTo>
                    <a:pt x="518" y="71"/>
                  </a:moveTo>
                  <a:lnTo>
                    <a:pt x="303" y="691"/>
                  </a:lnTo>
                  <a:lnTo>
                    <a:pt x="45" y="407"/>
                  </a:lnTo>
                  <a:lnTo>
                    <a:pt x="0" y="94"/>
                  </a:lnTo>
                  <a:lnTo>
                    <a:pt x="166" y="0"/>
                  </a:lnTo>
                  <a:lnTo>
                    <a:pt x="518" y="7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3FBE3274-12D5-1443-A0FF-E5ABFB3E7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7977" y="2408065"/>
              <a:ext cx="868193" cy="576860"/>
            </a:xfrm>
            <a:custGeom>
              <a:avLst/>
              <a:gdLst>
                <a:gd name="T0" fmla="*/ 883 w 883"/>
                <a:gd name="T1" fmla="*/ 78 h 587"/>
                <a:gd name="T2" fmla="*/ 665 w 883"/>
                <a:gd name="T3" fmla="*/ 587 h 587"/>
                <a:gd name="T4" fmla="*/ 137 w 883"/>
                <a:gd name="T5" fmla="*/ 411 h 587"/>
                <a:gd name="T6" fmla="*/ 0 w 883"/>
                <a:gd name="T7" fmla="*/ 142 h 587"/>
                <a:gd name="T8" fmla="*/ 279 w 883"/>
                <a:gd name="T9" fmla="*/ 0 h 587"/>
                <a:gd name="T10" fmla="*/ 883 w 883"/>
                <a:gd name="T11" fmla="*/ 78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3" h="587">
                  <a:moveTo>
                    <a:pt x="883" y="78"/>
                  </a:moveTo>
                  <a:lnTo>
                    <a:pt x="665" y="587"/>
                  </a:lnTo>
                  <a:lnTo>
                    <a:pt x="137" y="411"/>
                  </a:lnTo>
                  <a:lnTo>
                    <a:pt x="0" y="142"/>
                  </a:lnTo>
                  <a:lnTo>
                    <a:pt x="279" y="0"/>
                  </a:lnTo>
                  <a:lnTo>
                    <a:pt x="883" y="7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" name="Freeform 56">
              <a:extLst>
                <a:ext uri="{FF2B5EF4-FFF2-40B4-BE49-F238E27FC236}">
                  <a16:creationId xmlns:a16="http://schemas.microsoft.com/office/drawing/2014/main" id="{CD29F123-52EE-3248-848D-A7C753ED6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344" y="2735211"/>
              <a:ext cx="518787" cy="587506"/>
            </a:xfrm>
            <a:custGeom>
              <a:avLst/>
              <a:gdLst>
                <a:gd name="T0" fmla="*/ 83 w 223"/>
                <a:gd name="T1" fmla="*/ 0 h 253"/>
                <a:gd name="T2" fmla="*/ 0 w 223"/>
                <a:gd name="T3" fmla="*/ 241 h 253"/>
                <a:gd name="T4" fmla="*/ 118 w 223"/>
                <a:gd name="T5" fmla="*/ 253 h 253"/>
                <a:gd name="T6" fmla="*/ 223 w 223"/>
                <a:gd name="T7" fmla="*/ 193 h 253"/>
                <a:gd name="T8" fmla="*/ 203 w 223"/>
                <a:gd name="T9" fmla="*/ 75 h 253"/>
                <a:gd name="T10" fmla="*/ 83 w 223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53">
                  <a:moveTo>
                    <a:pt x="83" y="0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223" y="198"/>
                    <a:pt x="223" y="193"/>
                  </a:cubicBezTo>
                  <a:cubicBezTo>
                    <a:pt x="223" y="188"/>
                    <a:pt x="203" y="75"/>
                    <a:pt x="203" y="7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7676A069-B9B9-C747-A12A-A48094BBB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810" y="2434198"/>
              <a:ext cx="1049188" cy="762694"/>
            </a:xfrm>
            <a:custGeom>
              <a:avLst/>
              <a:gdLst>
                <a:gd name="T0" fmla="*/ 451 w 451"/>
                <a:gd name="T1" fmla="*/ 138 h 328"/>
                <a:gd name="T2" fmla="*/ 400 w 451"/>
                <a:gd name="T3" fmla="*/ 327 h 328"/>
                <a:gd name="T4" fmla="*/ 22 w 451"/>
                <a:gd name="T5" fmla="*/ 247 h 328"/>
                <a:gd name="T6" fmla="*/ 0 w 451"/>
                <a:gd name="T7" fmla="*/ 169 h 328"/>
                <a:gd name="T8" fmla="*/ 42 w 451"/>
                <a:gd name="T9" fmla="*/ 0 h 328"/>
                <a:gd name="T10" fmla="*/ 451 w 451"/>
                <a:gd name="T11" fmla="*/ 1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1" h="328">
                  <a:moveTo>
                    <a:pt x="451" y="138"/>
                  </a:moveTo>
                  <a:cubicBezTo>
                    <a:pt x="451" y="138"/>
                    <a:pt x="395" y="328"/>
                    <a:pt x="400" y="327"/>
                  </a:cubicBezTo>
                  <a:cubicBezTo>
                    <a:pt x="405" y="326"/>
                    <a:pt x="22" y="247"/>
                    <a:pt x="22" y="247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51" y="1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1E843674-A336-8348-8077-CB5EE6071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800" y="4854880"/>
              <a:ext cx="935946" cy="861418"/>
            </a:xfrm>
            <a:custGeom>
              <a:avLst/>
              <a:gdLst>
                <a:gd name="T0" fmla="*/ 473 w 953"/>
                <a:gd name="T1" fmla="*/ 876 h 876"/>
                <a:gd name="T2" fmla="*/ 0 w 953"/>
                <a:gd name="T3" fmla="*/ 261 h 876"/>
                <a:gd name="T4" fmla="*/ 236 w 953"/>
                <a:gd name="T5" fmla="*/ 0 h 876"/>
                <a:gd name="T6" fmla="*/ 953 w 953"/>
                <a:gd name="T7" fmla="*/ 0 h 876"/>
                <a:gd name="T8" fmla="*/ 773 w 953"/>
                <a:gd name="T9" fmla="*/ 348 h 876"/>
                <a:gd name="T10" fmla="*/ 473 w 953"/>
                <a:gd name="T11" fmla="*/ 87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3" h="876">
                  <a:moveTo>
                    <a:pt x="473" y="876"/>
                  </a:moveTo>
                  <a:lnTo>
                    <a:pt x="0" y="261"/>
                  </a:lnTo>
                  <a:lnTo>
                    <a:pt x="236" y="0"/>
                  </a:lnTo>
                  <a:lnTo>
                    <a:pt x="953" y="0"/>
                  </a:lnTo>
                  <a:lnTo>
                    <a:pt x="773" y="348"/>
                  </a:lnTo>
                  <a:lnTo>
                    <a:pt x="473" y="8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5" name="Freeform 59">
              <a:extLst>
                <a:ext uri="{FF2B5EF4-FFF2-40B4-BE49-F238E27FC236}">
                  <a16:creationId xmlns:a16="http://schemas.microsoft.com/office/drawing/2014/main" id="{F7989F2F-6996-FC49-9343-4F5AC82E3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430" y="4200590"/>
              <a:ext cx="794634" cy="906908"/>
            </a:xfrm>
            <a:custGeom>
              <a:avLst/>
              <a:gdLst>
                <a:gd name="T0" fmla="*/ 342 w 342"/>
                <a:gd name="T1" fmla="*/ 309 h 390"/>
                <a:gd name="T2" fmla="*/ 112 w 342"/>
                <a:gd name="T3" fmla="*/ 0 h 390"/>
                <a:gd name="T4" fmla="*/ 2 w 342"/>
                <a:gd name="T5" fmla="*/ 198 h 390"/>
                <a:gd name="T6" fmla="*/ 102 w 342"/>
                <a:gd name="T7" fmla="*/ 340 h 390"/>
                <a:gd name="T8" fmla="*/ 252 w 342"/>
                <a:gd name="T9" fmla="*/ 390 h 390"/>
                <a:gd name="T10" fmla="*/ 342 w 342"/>
                <a:gd name="T11" fmla="*/ 30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90">
                  <a:moveTo>
                    <a:pt x="342" y="309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0" y="185"/>
                    <a:pt x="2" y="198"/>
                  </a:cubicBezTo>
                  <a:cubicBezTo>
                    <a:pt x="4" y="211"/>
                    <a:pt x="102" y="340"/>
                    <a:pt x="102" y="340"/>
                  </a:cubicBezTo>
                  <a:cubicBezTo>
                    <a:pt x="252" y="390"/>
                    <a:pt x="252" y="390"/>
                    <a:pt x="252" y="390"/>
                  </a:cubicBezTo>
                  <a:lnTo>
                    <a:pt x="342" y="3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DB201B99-A60F-0F4C-9646-2059BED59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761" y="4109608"/>
              <a:ext cx="1125652" cy="711396"/>
            </a:xfrm>
            <a:custGeom>
              <a:avLst/>
              <a:gdLst>
                <a:gd name="T0" fmla="*/ 1145 w 1145"/>
                <a:gd name="T1" fmla="*/ 648 h 724"/>
                <a:gd name="T2" fmla="*/ 722 w 1145"/>
                <a:gd name="T3" fmla="*/ 0 h 724"/>
                <a:gd name="T4" fmla="*/ 0 w 1145"/>
                <a:gd name="T5" fmla="*/ 35 h 724"/>
                <a:gd name="T6" fmla="*/ 532 w 1145"/>
                <a:gd name="T7" fmla="*/ 724 h 724"/>
                <a:gd name="T8" fmla="*/ 1145 w 1145"/>
                <a:gd name="T9" fmla="*/ 648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5" h="724">
                  <a:moveTo>
                    <a:pt x="1145" y="648"/>
                  </a:moveTo>
                  <a:lnTo>
                    <a:pt x="722" y="0"/>
                  </a:lnTo>
                  <a:lnTo>
                    <a:pt x="0" y="35"/>
                  </a:lnTo>
                  <a:lnTo>
                    <a:pt x="532" y="724"/>
                  </a:lnTo>
                  <a:lnTo>
                    <a:pt x="1145" y="64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71237CE2-812E-D84E-A27F-C1A55FEE4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4123" y="3827953"/>
              <a:ext cx="847868" cy="646548"/>
            </a:xfrm>
            <a:custGeom>
              <a:avLst/>
              <a:gdLst>
                <a:gd name="T0" fmla="*/ 177 w 364"/>
                <a:gd name="T1" fmla="*/ 278 h 278"/>
                <a:gd name="T2" fmla="*/ 0 w 364"/>
                <a:gd name="T3" fmla="*/ 22 h 278"/>
                <a:gd name="T4" fmla="*/ 163 w 364"/>
                <a:gd name="T5" fmla="*/ 0 h 278"/>
                <a:gd name="T6" fmla="*/ 344 w 364"/>
                <a:gd name="T7" fmla="*/ 71 h 278"/>
                <a:gd name="T8" fmla="*/ 357 w 364"/>
                <a:gd name="T9" fmla="*/ 198 h 278"/>
                <a:gd name="T10" fmla="*/ 177 w 364"/>
                <a:gd name="T11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4" h="278">
                  <a:moveTo>
                    <a:pt x="177" y="278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342" y="60"/>
                    <a:pt x="344" y="71"/>
                  </a:cubicBezTo>
                  <a:cubicBezTo>
                    <a:pt x="345" y="82"/>
                    <a:pt x="364" y="190"/>
                    <a:pt x="357" y="198"/>
                  </a:cubicBezTo>
                  <a:cubicBezTo>
                    <a:pt x="349" y="205"/>
                    <a:pt x="177" y="278"/>
                    <a:pt x="177" y="278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F7E4465E-9843-E342-A732-952D49697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8227" y="4008948"/>
              <a:ext cx="1116940" cy="1049188"/>
            </a:xfrm>
            <a:custGeom>
              <a:avLst/>
              <a:gdLst>
                <a:gd name="T0" fmla="*/ 480 w 480"/>
                <a:gd name="T1" fmla="*/ 205 h 451"/>
                <a:gd name="T2" fmla="*/ 334 w 480"/>
                <a:gd name="T3" fmla="*/ 0 h 451"/>
                <a:gd name="T4" fmla="*/ 143 w 480"/>
                <a:gd name="T5" fmla="*/ 47 h 451"/>
                <a:gd name="T6" fmla="*/ 0 w 480"/>
                <a:gd name="T7" fmla="*/ 235 h 451"/>
                <a:gd name="T8" fmla="*/ 122 w 480"/>
                <a:gd name="T9" fmla="*/ 451 h 451"/>
                <a:gd name="T10" fmla="*/ 480 w 480"/>
                <a:gd name="T11" fmla="*/ 20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451">
                  <a:moveTo>
                    <a:pt x="480" y="205"/>
                  </a:moveTo>
                  <a:cubicBezTo>
                    <a:pt x="334" y="0"/>
                    <a:pt x="334" y="0"/>
                    <a:pt x="334" y="0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7"/>
                    <a:pt x="0" y="226"/>
                    <a:pt x="0" y="235"/>
                  </a:cubicBezTo>
                  <a:cubicBezTo>
                    <a:pt x="0" y="245"/>
                    <a:pt x="122" y="451"/>
                    <a:pt x="122" y="451"/>
                  </a:cubicBezTo>
                  <a:lnTo>
                    <a:pt x="480" y="20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9" name="Freeform 63">
              <a:extLst>
                <a:ext uri="{FF2B5EF4-FFF2-40B4-BE49-F238E27FC236}">
                  <a16:creationId xmlns:a16="http://schemas.microsoft.com/office/drawing/2014/main" id="{3C670428-00BF-4340-9BCA-AF80D565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0898" y="2102213"/>
              <a:ext cx="1395691" cy="3502777"/>
            </a:xfrm>
            <a:custGeom>
              <a:avLst/>
              <a:gdLst>
                <a:gd name="T0" fmla="*/ 121 w 600"/>
                <a:gd name="T1" fmla="*/ 0 h 1506"/>
                <a:gd name="T2" fmla="*/ 0 w 600"/>
                <a:gd name="T3" fmla="*/ 438 h 1506"/>
                <a:gd name="T4" fmla="*/ 118 w 600"/>
                <a:gd name="T5" fmla="*/ 618 h 1506"/>
                <a:gd name="T6" fmla="*/ 119 w 600"/>
                <a:gd name="T7" fmla="*/ 615 h 1506"/>
                <a:gd name="T8" fmla="*/ 120 w 600"/>
                <a:gd name="T9" fmla="*/ 612 h 1506"/>
                <a:gd name="T10" fmla="*/ 121 w 600"/>
                <a:gd name="T11" fmla="*/ 610 h 1506"/>
                <a:gd name="T12" fmla="*/ 121 w 600"/>
                <a:gd name="T13" fmla="*/ 607 h 1506"/>
                <a:gd name="T14" fmla="*/ 151 w 600"/>
                <a:gd name="T15" fmla="*/ 544 h 1506"/>
                <a:gd name="T16" fmla="*/ 190 w 600"/>
                <a:gd name="T17" fmla="*/ 514 h 1506"/>
                <a:gd name="T18" fmla="*/ 235 w 600"/>
                <a:gd name="T19" fmla="*/ 519 h 1506"/>
                <a:gd name="T20" fmla="*/ 280 w 600"/>
                <a:gd name="T21" fmla="*/ 561 h 1506"/>
                <a:gd name="T22" fmla="*/ 316 w 600"/>
                <a:gd name="T23" fmla="*/ 636 h 1506"/>
                <a:gd name="T24" fmla="*/ 336 w 600"/>
                <a:gd name="T25" fmla="*/ 728 h 1506"/>
                <a:gd name="T26" fmla="*/ 339 w 600"/>
                <a:gd name="T27" fmla="*/ 824 h 1506"/>
                <a:gd name="T28" fmla="*/ 322 w 600"/>
                <a:gd name="T29" fmla="*/ 912 h 1506"/>
                <a:gd name="T30" fmla="*/ 290 w 600"/>
                <a:gd name="T31" fmla="*/ 973 h 1506"/>
                <a:gd name="T32" fmla="*/ 249 w 600"/>
                <a:gd name="T33" fmla="*/ 998 h 1506"/>
                <a:gd name="T34" fmla="*/ 204 w 600"/>
                <a:gd name="T35" fmla="*/ 987 h 1506"/>
                <a:gd name="T36" fmla="*/ 162 w 600"/>
                <a:gd name="T37" fmla="*/ 942 h 1506"/>
                <a:gd name="T38" fmla="*/ 160 w 600"/>
                <a:gd name="T39" fmla="*/ 939 h 1506"/>
                <a:gd name="T40" fmla="*/ 158 w 600"/>
                <a:gd name="T41" fmla="*/ 936 h 1506"/>
                <a:gd name="T42" fmla="*/ 157 w 600"/>
                <a:gd name="T43" fmla="*/ 933 h 1506"/>
                <a:gd name="T44" fmla="*/ 155 w 600"/>
                <a:gd name="T45" fmla="*/ 930 h 1506"/>
                <a:gd name="T46" fmla="*/ 88 w 600"/>
                <a:gd name="T47" fmla="*/ 1148 h 1506"/>
                <a:gd name="T48" fmla="*/ 303 w 600"/>
                <a:gd name="T49" fmla="*/ 1506 h 1506"/>
                <a:gd name="T50" fmla="*/ 600 w 600"/>
                <a:gd name="T51" fmla="*/ 655 h 1506"/>
                <a:gd name="T52" fmla="*/ 121 w 600"/>
                <a:gd name="T53" fmla="*/ 0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0" h="1506">
                  <a:moveTo>
                    <a:pt x="121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118" y="618"/>
                    <a:pt x="118" y="618"/>
                    <a:pt x="118" y="618"/>
                  </a:cubicBezTo>
                  <a:cubicBezTo>
                    <a:pt x="119" y="617"/>
                    <a:pt x="119" y="616"/>
                    <a:pt x="119" y="615"/>
                  </a:cubicBezTo>
                  <a:cubicBezTo>
                    <a:pt x="119" y="614"/>
                    <a:pt x="120" y="613"/>
                    <a:pt x="120" y="612"/>
                  </a:cubicBezTo>
                  <a:cubicBezTo>
                    <a:pt x="120" y="612"/>
                    <a:pt x="120" y="611"/>
                    <a:pt x="121" y="610"/>
                  </a:cubicBezTo>
                  <a:cubicBezTo>
                    <a:pt x="121" y="609"/>
                    <a:pt x="121" y="608"/>
                    <a:pt x="121" y="607"/>
                  </a:cubicBezTo>
                  <a:cubicBezTo>
                    <a:pt x="129" y="581"/>
                    <a:pt x="139" y="560"/>
                    <a:pt x="151" y="544"/>
                  </a:cubicBezTo>
                  <a:cubicBezTo>
                    <a:pt x="163" y="529"/>
                    <a:pt x="176" y="518"/>
                    <a:pt x="190" y="514"/>
                  </a:cubicBezTo>
                  <a:cubicBezTo>
                    <a:pt x="205" y="510"/>
                    <a:pt x="220" y="511"/>
                    <a:pt x="235" y="519"/>
                  </a:cubicBezTo>
                  <a:cubicBezTo>
                    <a:pt x="250" y="527"/>
                    <a:pt x="266" y="541"/>
                    <a:pt x="280" y="561"/>
                  </a:cubicBezTo>
                  <a:cubicBezTo>
                    <a:pt x="294" y="582"/>
                    <a:pt x="306" y="608"/>
                    <a:pt x="316" y="636"/>
                  </a:cubicBezTo>
                  <a:cubicBezTo>
                    <a:pt x="325" y="665"/>
                    <a:pt x="332" y="696"/>
                    <a:pt x="336" y="728"/>
                  </a:cubicBezTo>
                  <a:cubicBezTo>
                    <a:pt x="340" y="760"/>
                    <a:pt x="341" y="793"/>
                    <a:pt x="339" y="824"/>
                  </a:cubicBezTo>
                  <a:cubicBezTo>
                    <a:pt x="336" y="855"/>
                    <a:pt x="331" y="885"/>
                    <a:pt x="322" y="912"/>
                  </a:cubicBezTo>
                  <a:cubicBezTo>
                    <a:pt x="314" y="938"/>
                    <a:pt x="303" y="958"/>
                    <a:pt x="290" y="973"/>
                  </a:cubicBezTo>
                  <a:cubicBezTo>
                    <a:pt x="277" y="987"/>
                    <a:pt x="263" y="996"/>
                    <a:pt x="249" y="998"/>
                  </a:cubicBezTo>
                  <a:cubicBezTo>
                    <a:pt x="234" y="1000"/>
                    <a:pt x="219" y="997"/>
                    <a:pt x="204" y="987"/>
                  </a:cubicBezTo>
                  <a:cubicBezTo>
                    <a:pt x="189" y="978"/>
                    <a:pt x="175" y="963"/>
                    <a:pt x="162" y="942"/>
                  </a:cubicBezTo>
                  <a:cubicBezTo>
                    <a:pt x="161" y="941"/>
                    <a:pt x="160" y="940"/>
                    <a:pt x="160" y="939"/>
                  </a:cubicBezTo>
                  <a:cubicBezTo>
                    <a:pt x="159" y="938"/>
                    <a:pt x="159" y="937"/>
                    <a:pt x="158" y="936"/>
                  </a:cubicBezTo>
                  <a:cubicBezTo>
                    <a:pt x="158" y="935"/>
                    <a:pt x="157" y="934"/>
                    <a:pt x="157" y="933"/>
                  </a:cubicBezTo>
                  <a:cubicBezTo>
                    <a:pt x="156" y="932"/>
                    <a:pt x="155" y="931"/>
                    <a:pt x="155" y="930"/>
                  </a:cubicBezTo>
                  <a:cubicBezTo>
                    <a:pt x="88" y="1148"/>
                    <a:pt x="88" y="1148"/>
                    <a:pt x="88" y="1148"/>
                  </a:cubicBezTo>
                  <a:cubicBezTo>
                    <a:pt x="303" y="1506"/>
                    <a:pt x="303" y="1506"/>
                    <a:pt x="303" y="1506"/>
                  </a:cubicBezTo>
                  <a:cubicBezTo>
                    <a:pt x="600" y="655"/>
                    <a:pt x="600" y="655"/>
                    <a:pt x="600" y="655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308EA1C4-3D99-AD46-8BFD-C73EBB750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521" y="2083824"/>
              <a:ext cx="3264679" cy="1541842"/>
            </a:xfrm>
            <a:custGeom>
              <a:avLst/>
              <a:gdLst>
                <a:gd name="T0" fmla="*/ 455 w 1404"/>
                <a:gd name="T1" fmla="*/ 0 h 663"/>
                <a:gd name="T2" fmla="*/ 0 w 1404"/>
                <a:gd name="T3" fmla="*/ 8 h 663"/>
                <a:gd name="T4" fmla="*/ 479 w 1404"/>
                <a:gd name="T5" fmla="*/ 663 h 663"/>
                <a:gd name="T6" fmla="*/ 1404 w 1404"/>
                <a:gd name="T7" fmla="*/ 587 h 663"/>
                <a:gd name="T8" fmla="*/ 1120 w 1404"/>
                <a:gd name="T9" fmla="*/ 269 h 663"/>
                <a:gd name="T10" fmla="*/ 876 w 1404"/>
                <a:gd name="T11" fmla="*/ 280 h 663"/>
                <a:gd name="T12" fmla="*/ 877 w 1404"/>
                <a:gd name="T13" fmla="*/ 282 h 663"/>
                <a:gd name="T14" fmla="*/ 879 w 1404"/>
                <a:gd name="T15" fmla="*/ 284 h 663"/>
                <a:gd name="T16" fmla="*/ 881 w 1404"/>
                <a:gd name="T17" fmla="*/ 286 h 663"/>
                <a:gd name="T18" fmla="*/ 883 w 1404"/>
                <a:gd name="T19" fmla="*/ 289 h 663"/>
                <a:gd name="T20" fmla="*/ 913 w 1404"/>
                <a:gd name="T21" fmla="*/ 344 h 663"/>
                <a:gd name="T22" fmla="*/ 909 w 1404"/>
                <a:gd name="T23" fmla="*/ 391 h 663"/>
                <a:gd name="T24" fmla="*/ 871 w 1404"/>
                <a:gd name="T25" fmla="*/ 426 h 663"/>
                <a:gd name="T26" fmla="*/ 801 w 1404"/>
                <a:gd name="T27" fmla="*/ 443 h 663"/>
                <a:gd name="T28" fmla="*/ 710 w 1404"/>
                <a:gd name="T29" fmla="*/ 436 h 663"/>
                <a:gd name="T30" fmla="*/ 618 w 1404"/>
                <a:gd name="T31" fmla="*/ 408 h 663"/>
                <a:gd name="T32" fmla="*/ 536 w 1404"/>
                <a:gd name="T33" fmla="*/ 364 h 663"/>
                <a:gd name="T34" fmla="*/ 475 w 1404"/>
                <a:gd name="T35" fmla="*/ 308 h 663"/>
                <a:gd name="T36" fmla="*/ 448 w 1404"/>
                <a:gd name="T37" fmla="*/ 251 h 663"/>
                <a:gd name="T38" fmla="*/ 458 w 1404"/>
                <a:gd name="T39" fmla="*/ 205 h 663"/>
                <a:gd name="T40" fmla="*/ 500 w 1404"/>
                <a:gd name="T41" fmla="*/ 173 h 663"/>
                <a:gd name="T42" fmla="*/ 571 w 1404"/>
                <a:gd name="T43" fmla="*/ 160 h 663"/>
                <a:gd name="T44" fmla="*/ 574 w 1404"/>
                <a:gd name="T45" fmla="*/ 160 h 663"/>
                <a:gd name="T46" fmla="*/ 578 w 1404"/>
                <a:gd name="T47" fmla="*/ 160 h 663"/>
                <a:gd name="T48" fmla="*/ 582 w 1404"/>
                <a:gd name="T49" fmla="*/ 160 h 663"/>
                <a:gd name="T50" fmla="*/ 585 w 1404"/>
                <a:gd name="T51" fmla="*/ 160 h 663"/>
                <a:gd name="T52" fmla="*/ 455 w 1404"/>
                <a:gd name="T53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4" h="663">
                  <a:moveTo>
                    <a:pt x="455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79" y="663"/>
                    <a:pt x="479" y="663"/>
                    <a:pt x="479" y="663"/>
                  </a:cubicBezTo>
                  <a:cubicBezTo>
                    <a:pt x="1404" y="587"/>
                    <a:pt x="1404" y="587"/>
                    <a:pt x="1404" y="587"/>
                  </a:cubicBezTo>
                  <a:cubicBezTo>
                    <a:pt x="1120" y="269"/>
                    <a:pt x="1120" y="269"/>
                    <a:pt x="1120" y="269"/>
                  </a:cubicBezTo>
                  <a:cubicBezTo>
                    <a:pt x="876" y="280"/>
                    <a:pt x="876" y="280"/>
                    <a:pt x="876" y="280"/>
                  </a:cubicBezTo>
                  <a:cubicBezTo>
                    <a:pt x="876" y="281"/>
                    <a:pt x="877" y="282"/>
                    <a:pt x="877" y="282"/>
                  </a:cubicBezTo>
                  <a:cubicBezTo>
                    <a:pt x="878" y="283"/>
                    <a:pt x="879" y="284"/>
                    <a:pt x="879" y="284"/>
                  </a:cubicBezTo>
                  <a:cubicBezTo>
                    <a:pt x="880" y="285"/>
                    <a:pt x="881" y="286"/>
                    <a:pt x="881" y="286"/>
                  </a:cubicBezTo>
                  <a:cubicBezTo>
                    <a:pt x="882" y="287"/>
                    <a:pt x="882" y="288"/>
                    <a:pt x="883" y="289"/>
                  </a:cubicBezTo>
                  <a:cubicBezTo>
                    <a:pt x="899" y="308"/>
                    <a:pt x="909" y="326"/>
                    <a:pt x="913" y="344"/>
                  </a:cubicBezTo>
                  <a:cubicBezTo>
                    <a:pt x="918" y="361"/>
                    <a:pt x="916" y="377"/>
                    <a:pt x="909" y="391"/>
                  </a:cubicBezTo>
                  <a:cubicBezTo>
                    <a:pt x="902" y="405"/>
                    <a:pt x="889" y="417"/>
                    <a:pt x="871" y="426"/>
                  </a:cubicBezTo>
                  <a:cubicBezTo>
                    <a:pt x="853" y="435"/>
                    <a:pt x="829" y="441"/>
                    <a:pt x="801" y="443"/>
                  </a:cubicBezTo>
                  <a:cubicBezTo>
                    <a:pt x="772" y="445"/>
                    <a:pt x="741" y="442"/>
                    <a:pt x="710" y="436"/>
                  </a:cubicBezTo>
                  <a:cubicBezTo>
                    <a:pt x="679" y="430"/>
                    <a:pt x="648" y="420"/>
                    <a:pt x="618" y="408"/>
                  </a:cubicBezTo>
                  <a:cubicBezTo>
                    <a:pt x="588" y="396"/>
                    <a:pt x="560" y="381"/>
                    <a:pt x="536" y="364"/>
                  </a:cubicBezTo>
                  <a:cubicBezTo>
                    <a:pt x="511" y="347"/>
                    <a:pt x="490" y="328"/>
                    <a:pt x="475" y="308"/>
                  </a:cubicBezTo>
                  <a:cubicBezTo>
                    <a:pt x="459" y="288"/>
                    <a:pt x="451" y="269"/>
                    <a:pt x="448" y="251"/>
                  </a:cubicBezTo>
                  <a:cubicBezTo>
                    <a:pt x="446" y="234"/>
                    <a:pt x="449" y="219"/>
                    <a:pt x="458" y="205"/>
                  </a:cubicBezTo>
                  <a:cubicBezTo>
                    <a:pt x="467" y="192"/>
                    <a:pt x="481" y="181"/>
                    <a:pt x="500" y="173"/>
                  </a:cubicBezTo>
                  <a:cubicBezTo>
                    <a:pt x="519" y="166"/>
                    <a:pt x="543" y="161"/>
                    <a:pt x="571" y="160"/>
                  </a:cubicBezTo>
                  <a:cubicBezTo>
                    <a:pt x="572" y="160"/>
                    <a:pt x="573" y="160"/>
                    <a:pt x="574" y="160"/>
                  </a:cubicBezTo>
                  <a:cubicBezTo>
                    <a:pt x="576" y="160"/>
                    <a:pt x="577" y="160"/>
                    <a:pt x="578" y="160"/>
                  </a:cubicBezTo>
                  <a:cubicBezTo>
                    <a:pt x="579" y="160"/>
                    <a:pt x="580" y="160"/>
                    <a:pt x="582" y="160"/>
                  </a:cubicBezTo>
                  <a:cubicBezTo>
                    <a:pt x="583" y="160"/>
                    <a:pt x="584" y="160"/>
                    <a:pt x="585" y="160"/>
                  </a:cubicBezTo>
                  <a:cubicBezTo>
                    <a:pt x="455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63C484BA-5B6B-764D-9526-A2448BF6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856" y="1879600"/>
              <a:ext cx="1467315" cy="1009504"/>
            </a:xfrm>
            <a:custGeom>
              <a:avLst/>
              <a:gdLst>
                <a:gd name="T0" fmla="*/ 399 w 631"/>
                <a:gd name="T1" fmla="*/ 0 h 434"/>
                <a:gd name="T2" fmla="*/ 4 w 631"/>
                <a:gd name="T3" fmla="*/ 7 h 434"/>
                <a:gd name="T4" fmla="*/ 137 w 631"/>
                <a:gd name="T5" fmla="*/ 168 h 434"/>
                <a:gd name="T6" fmla="*/ 150 w 631"/>
                <a:gd name="T7" fmla="*/ 184 h 434"/>
                <a:gd name="T8" fmla="*/ 143 w 631"/>
                <a:gd name="T9" fmla="*/ 184 h 434"/>
                <a:gd name="T10" fmla="*/ 137 w 631"/>
                <a:gd name="T11" fmla="*/ 183 h 434"/>
                <a:gd name="T12" fmla="*/ 131 w 631"/>
                <a:gd name="T13" fmla="*/ 183 h 434"/>
                <a:gd name="T14" fmla="*/ 124 w 631"/>
                <a:gd name="T15" fmla="*/ 183 h 434"/>
                <a:gd name="T16" fmla="*/ 121 w 631"/>
                <a:gd name="T17" fmla="*/ 183 h 434"/>
                <a:gd name="T18" fmla="*/ 117 w 631"/>
                <a:gd name="T19" fmla="*/ 183 h 434"/>
                <a:gd name="T20" fmla="*/ 113 w 631"/>
                <a:gd name="T21" fmla="*/ 183 h 434"/>
                <a:gd name="T22" fmla="*/ 110 w 631"/>
                <a:gd name="T23" fmla="*/ 183 h 434"/>
                <a:gd name="T24" fmla="*/ 48 w 631"/>
                <a:gd name="T25" fmla="*/ 195 h 434"/>
                <a:gd name="T26" fmla="*/ 11 w 631"/>
                <a:gd name="T27" fmla="*/ 223 h 434"/>
                <a:gd name="T28" fmla="*/ 2 w 631"/>
                <a:gd name="T29" fmla="*/ 264 h 434"/>
                <a:gd name="T30" fmla="*/ 26 w 631"/>
                <a:gd name="T31" fmla="*/ 314 h 434"/>
                <a:gd name="T32" fmla="*/ 79 w 631"/>
                <a:gd name="T33" fmla="*/ 363 h 434"/>
                <a:gd name="T34" fmla="*/ 152 w 631"/>
                <a:gd name="T35" fmla="*/ 402 h 434"/>
                <a:gd name="T36" fmla="*/ 233 w 631"/>
                <a:gd name="T37" fmla="*/ 426 h 434"/>
                <a:gd name="T38" fmla="*/ 313 w 631"/>
                <a:gd name="T39" fmla="*/ 432 h 434"/>
                <a:gd name="T40" fmla="*/ 375 w 631"/>
                <a:gd name="T41" fmla="*/ 418 h 434"/>
                <a:gd name="T42" fmla="*/ 408 w 631"/>
                <a:gd name="T43" fmla="*/ 387 h 434"/>
                <a:gd name="T44" fmla="*/ 413 w 631"/>
                <a:gd name="T45" fmla="*/ 345 h 434"/>
                <a:gd name="T46" fmla="*/ 386 w 631"/>
                <a:gd name="T47" fmla="*/ 297 h 434"/>
                <a:gd name="T48" fmla="*/ 384 w 631"/>
                <a:gd name="T49" fmla="*/ 295 h 434"/>
                <a:gd name="T50" fmla="*/ 382 w 631"/>
                <a:gd name="T51" fmla="*/ 293 h 434"/>
                <a:gd name="T52" fmla="*/ 380 w 631"/>
                <a:gd name="T53" fmla="*/ 291 h 434"/>
                <a:gd name="T54" fmla="*/ 379 w 631"/>
                <a:gd name="T55" fmla="*/ 289 h 434"/>
                <a:gd name="T56" fmla="*/ 375 w 631"/>
                <a:gd name="T57" fmla="*/ 284 h 434"/>
                <a:gd name="T58" fmla="*/ 370 w 631"/>
                <a:gd name="T59" fmla="*/ 280 h 434"/>
                <a:gd name="T60" fmla="*/ 366 w 631"/>
                <a:gd name="T61" fmla="*/ 276 h 434"/>
                <a:gd name="T62" fmla="*/ 362 w 631"/>
                <a:gd name="T63" fmla="*/ 272 h 434"/>
                <a:gd name="T64" fmla="*/ 385 w 631"/>
                <a:gd name="T65" fmla="*/ 271 h 434"/>
                <a:gd name="T66" fmla="*/ 631 w 631"/>
                <a:gd name="T67" fmla="*/ 260 h 434"/>
                <a:gd name="T68" fmla="*/ 399 w 631"/>
                <a:gd name="T6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1" h="434">
                  <a:moveTo>
                    <a:pt x="399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48" y="184"/>
                    <a:pt x="145" y="184"/>
                    <a:pt x="143" y="184"/>
                  </a:cubicBezTo>
                  <a:cubicBezTo>
                    <a:pt x="141" y="184"/>
                    <a:pt x="139" y="184"/>
                    <a:pt x="137" y="183"/>
                  </a:cubicBezTo>
                  <a:cubicBezTo>
                    <a:pt x="135" y="183"/>
                    <a:pt x="133" y="183"/>
                    <a:pt x="131" y="183"/>
                  </a:cubicBezTo>
                  <a:cubicBezTo>
                    <a:pt x="128" y="183"/>
                    <a:pt x="126" y="183"/>
                    <a:pt x="124" y="183"/>
                  </a:cubicBezTo>
                  <a:cubicBezTo>
                    <a:pt x="123" y="183"/>
                    <a:pt x="122" y="183"/>
                    <a:pt x="121" y="183"/>
                  </a:cubicBezTo>
                  <a:cubicBezTo>
                    <a:pt x="119" y="183"/>
                    <a:pt x="118" y="183"/>
                    <a:pt x="117" y="183"/>
                  </a:cubicBezTo>
                  <a:cubicBezTo>
                    <a:pt x="116" y="183"/>
                    <a:pt x="115" y="183"/>
                    <a:pt x="113" y="183"/>
                  </a:cubicBezTo>
                  <a:cubicBezTo>
                    <a:pt x="112" y="183"/>
                    <a:pt x="111" y="183"/>
                    <a:pt x="110" y="183"/>
                  </a:cubicBezTo>
                  <a:cubicBezTo>
                    <a:pt x="85" y="184"/>
                    <a:pt x="64" y="188"/>
                    <a:pt x="48" y="195"/>
                  </a:cubicBezTo>
                  <a:cubicBezTo>
                    <a:pt x="31" y="202"/>
                    <a:pt x="18" y="211"/>
                    <a:pt x="11" y="223"/>
                  </a:cubicBezTo>
                  <a:cubicBezTo>
                    <a:pt x="3" y="235"/>
                    <a:pt x="0" y="249"/>
                    <a:pt x="2" y="264"/>
                  </a:cubicBezTo>
                  <a:cubicBezTo>
                    <a:pt x="4" y="279"/>
                    <a:pt x="12" y="296"/>
                    <a:pt x="26" y="314"/>
                  </a:cubicBezTo>
                  <a:cubicBezTo>
                    <a:pt x="39" y="331"/>
                    <a:pt x="58" y="348"/>
                    <a:pt x="79" y="363"/>
                  </a:cubicBezTo>
                  <a:cubicBezTo>
                    <a:pt x="101" y="378"/>
                    <a:pt x="126" y="391"/>
                    <a:pt x="152" y="402"/>
                  </a:cubicBezTo>
                  <a:cubicBezTo>
                    <a:pt x="178" y="413"/>
                    <a:pt x="206" y="421"/>
                    <a:pt x="233" y="426"/>
                  </a:cubicBezTo>
                  <a:cubicBezTo>
                    <a:pt x="260" y="432"/>
                    <a:pt x="287" y="434"/>
                    <a:pt x="313" y="432"/>
                  </a:cubicBezTo>
                  <a:cubicBezTo>
                    <a:pt x="338" y="431"/>
                    <a:pt x="358" y="426"/>
                    <a:pt x="375" y="418"/>
                  </a:cubicBezTo>
                  <a:cubicBezTo>
                    <a:pt x="391" y="410"/>
                    <a:pt x="402" y="400"/>
                    <a:pt x="408" y="387"/>
                  </a:cubicBezTo>
                  <a:cubicBezTo>
                    <a:pt x="415" y="375"/>
                    <a:pt x="416" y="361"/>
                    <a:pt x="413" y="345"/>
                  </a:cubicBezTo>
                  <a:cubicBezTo>
                    <a:pt x="409" y="330"/>
                    <a:pt x="400" y="314"/>
                    <a:pt x="386" y="297"/>
                  </a:cubicBezTo>
                  <a:cubicBezTo>
                    <a:pt x="385" y="296"/>
                    <a:pt x="385" y="295"/>
                    <a:pt x="384" y="295"/>
                  </a:cubicBezTo>
                  <a:cubicBezTo>
                    <a:pt x="383" y="294"/>
                    <a:pt x="383" y="293"/>
                    <a:pt x="382" y="293"/>
                  </a:cubicBezTo>
                  <a:cubicBezTo>
                    <a:pt x="382" y="292"/>
                    <a:pt x="381" y="291"/>
                    <a:pt x="380" y="291"/>
                  </a:cubicBezTo>
                  <a:cubicBezTo>
                    <a:pt x="380" y="290"/>
                    <a:pt x="379" y="289"/>
                    <a:pt x="379" y="289"/>
                  </a:cubicBezTo>
                  <a:cubicBezTo>
                    <a:pt x="377" y="287"/>
                    <a:pt x="376" y="286"/>
                    <a:pt x="375" y="284"/>
                  </a:cubicBezTo>
                  <a:cubicBezTo>
                    <a:pt x="373" y="283"/>
                    <a:pt x="372" y="282"/>
                    <a:pt x="370" y="280"/>
                  </a:cubicBezTo>
                  <a:cubicBezTo>
                    <a:pt x="369" y="279"/>
                    <a:pt x="368" y="278"/>
                    <a:pt x="366" y="276"/>
                  </a:cubicBezTo>
                  <a:cubicBezTo>
                    <a:pt x="365" y="275"/>
                    <a:pt x="363" y="274"/>
                    <a:pt x="362" y="272"/>
                  </a:cubicBezTo>
                  <a:cubicBezTo>
                    <a:pt x="385" y="271"/>
                    <a:pt x="385" y="271"/>
                    <a:pt x="385" y="271"/>
                  </a:cubicBezTo>
                  <a:cubicBezTo>
                    <a:pt x="631" y="260"/>
                    <a:pt x="631" y="260"/>
                    <a:pt x="631" y="260"/>
                  </a:cubicBezTo>
                  <a:cubicBezTo>
                    <a:pt x="399" y="0"/>
                    <a:pt x="399" y="0"/>
                    <a:pt x="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2" name="Freeform 69">
              <a:extLst>
                <a:ext uri="{FF2B5EF4-FFF2-40B4-BE49-F238E27FC236}">
                  <a16:creationId xmlns:a16="http://schemas.microsoft.com/office/drawing/2014/main" id="{31D0E8AC-58DE-3844-8194-820692A2E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487" y="3448542"/>
              <a:ext cx="2841713" cy="2156449"/>
            </a:xfrm>
            <a:custGeom>
              <a:avLst/>
              <a:gdLst>
                <a:gd name="T0" fmla="*/ 1222 w 1222"/>
                <a:gd name="T1" fmla="*/ 0 h 927"/>
                <a:gd name="T2" fmla="*/ 1037 w 1222"/>
                <a:gd name="T3" fmla="*/ 412 h 927"/>
                <a:gd name="T4" fmla="*/ 804 w 1222"/>
                <a:gd name="T5" fmla="*/ 441 h 927"/>
                <a:gd name="T6" fmla="*/ 806 w 1222"/>
                <a:gd name="T7" fmla="*/ 437 h 927"/>
                <a:gd name="T8" fmla="*/ 808 w 1222"/>
                <a:gd name="T9" fmla="*/ 434 h 927"/>
                <a:gd name="T10" fmla="*/ 809 w 1222"/>
                <a:gd name="T11" fmla="*/ 431 h 927"/>
                <a:gd name="T12" fmla="*/ 810 w 1222"/>
                <a:gd name="T13" fmla="*/ 428 h 927"/>
                <a:gd name="T14" fmla="*/ 825 w 1222"/>
                <a:gd name="T15" fmla="*/ 358 h 927"/>
                <a:gd name="T16" fmla="*/ 808 w 1222"/>
                <a:gd name="T17" fmla="*/ 303 h 927"/>
                <a:gd name="T18" fmla="*/ 761 w 1222"/>
                <a:gd name="T19" fmla="*/ 269 h 927"/>
                <a:gd name="T20" fmla="*/ 687 w 1222"/>
                <a:gd name="T21" fmla="*/ 262 h 927"/>
                <a:gd name="T22" fmla="*/ 601 w 1222"/>
                <a:gd name="T23" fmla="*/ 286 h 927"/>
                <a:gd name="T24" fmla="*/ 518 w 1222"/>
                <a:gd name="T25" fmla="*/ 335 h 927"/>
                <a:gd name="T26" fmla="*/ 449 w 1222"/>
                <a:gd name="T27" fmla="*/ 401 h 927"/>
                <a:gd name="T28" fmla="*/ 404 w 1222"/>
                <a:gd name="T29" fmla="*/ 477 h 927"/>
                <a:gd name="T30" fmla="*/ 393 w 1222"/>
                <a:gd name="T31" fmla="*/ 548 h 927"/>
                <a:gd name="T32" fmla="*/ 415 w 1222"/>
                <a:gd name="T33" fmla="*/ 601 h 927"/>
                <a:gd name="T34" fmla="*/ 465 w 1222"/>
                <a:gd name="T35" fmla="*/ 631 h 927"/>
                <a:gd name="T36" fmla="*/ 538 w 1222"/>
                <a:gd name="T37" fmla="*/ 634 h 927"/>
                <a:gd name="T38" fmla="*/ 541 w 1222"/>
                <a:gd name="T39" fmla="*/ 634 h 927"/>
                <a:gd name="T40" fmla="*/ 544 w 1222"/>
                <a:gd name="T41" fmla="*/ 633 h 927"/>
                <a:gd name="T42" fmla="*/ 547 w 1222"/>
                <a:gd name="T43" fmla="*/ 633 h 927"/>
                <a:gd name="T44" fmla="*/ 550 w 1222"/>
                <a:gd name="T45" fmla="*/ 632 h 927"/>
                <a:gd name="T46" fmla="*/ 461 w 1222"/>
                <a:gd name="T47" fmla="*/ 853 h 927"/>
                <a:gd name="T48" fmla="*/ 0 w 1222"/>
                <a:gd name="T49" fmla="*/ 927 h 927"/>
                <a:gd name="T50" fmla="*/ 297 w 1222"/>
                <a:gd name="T51" fmla="*/ 76 h 927"/>
                <a:gd name="T52" fmla="*/ 1222 w 1222"/>
                <a:gd name="T5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2" h="927">
                  <a:moveTo>
                    <a:pt x="1222" y="0"/>
                  </a:moveTo>
                  <a:cubicBezTo>
                    <a:pt x="1037" y="412"/>
                    <a:pt x="1037" y="412"/>
                    <a:pt x="1037" y="412"/>
                  </a:cubicBezTo>
                  <a:cubicBezTo>
                    <a:pt x="804" y="441"/>
                    <a:pt x="804" y="441"/>
                    <a:pt x="804" y="441"/>
                  </a:cubicBezTo>
                  <a:cubicBezTo>
                    <a:pt x="805" y="440"/>
                    <a:pt x="805" y="439"/>
                    <a:pt x="806" y="437"/>
                  </a:cubicBezTo>
                  <a:cubicBezTo>
                    <a:pt x="807" y="436"/>
                    <a:pt x="807" y="435"/>
                    <a:pt x="808" y="434"/>
                  </a:cubicBezTo>
                  <a:cubicBezTo>
                    <a:pt x="808" y="433"/>
                    <a:pt x="809" y="432"/>
                    <a:pt x="809" y="431"/>
                  </a:cubicBezTo>
                  <a:cubicBezTo>
                    <a:pt x="810" y="430"/>
                    <a:pt x="810" y="429"/>
                    <a:pt x="810" y="428"/>
                  </a:cubicBezTo>
                  <a:cubicBezTo>
                    <a:pt x="821" y="402"/>
                    <a:pt x="826" y="379"/>
                    <a:pt x="825" y="358"/>
                  </a:cubicBezTo>
                  <a:cubicBezTo>
                    <a:pt x="825" y="337"/>
                    <a:pt x="819" y="318"/>
                    <a:pt x="808" y="303"/>
                  </a:cubicBezTo>
                  <a:cubicBezTo>
                    <a:pt x="797" y="288"/>
                    <a:pt x="781" y="276"/>
                    <a:pt x="761" y="269"/>
                  </a:cubicBezTo>
                  <a:cubicBezTo>
                    <a:pt x="740" y="262"/>
                    <a:pt x="716" y="259"/>
                    <a:pt x="687" y="262"/>
                  </a:cubicBezTo>
                  <a:cubicBezTo>
                    <a:pt x="659" y="265"/>
                    <a:pt x="630" y="273"/>
                    <a:pt x="601" y="286"/>
                  </a:cubicBezTo>
                  <a:cubicBezTo>
                    <a:pt x="572" y="298"/>
                    <a:pt x="544" y="315"/>
                    <a:pt x="518" y="335"/>
                  </a:cubicBezTo>
                  <a:cubicBezTo>
                    <a:pt x="492" y="354"/>
                    <a:pt x="468" y="377"/>
                    <a:pt x="449" y="401"/>
                  </a:cubicBezTo>
                  <a:cubicBezTo>
                    <a:pt x="429" y="425"/>
                    <a:pt x="414" y="451"/>
                    <a:pt x="404" y="477"/>
                  </a:cubicBezTo>
                  <a:cubicBezTo>
                    <a:pt x="394" y="503"/>
                    <a:pt x="391" y="527"/>
                    <a:pt x="393" y="548"/>
                  </a:cubicBezTo>
                  <a:cubicBezTo>
                    <a:pt x="395" y="569"/>
                    <a:pt x="403" y="587"/>
                    <a:pt x="415" y="601"/>
                  </a:cubicBezTo>
                  <a:cubicBezTo>
                    <a:pt x="428" y="615"/>
                    <a:pt x="445" y="625"/>
                    <a:pt x="465" y="631"/>
                  </a:cubicBezTo>
                  <a:cubicBezTo>
                    <a:pt x="486" y="637"/>
                    <a:pt x="511" y="638"/>
                    <a:pt x="538" y="634"/>
                  </a:cubicBezTo>
                  <a:cubicBezTo>
                    <a:pt x="539" y="634"/>
                    <a:pt x="540" y="634"/>
                    <a:pt x="541" y="634"/>
                  </a:cubicBezTo>
                  <a:cubicBezTo>
                    <a:pt x="542" y="633"/>
                    <a:pt x="543" y="633"/>
                    <a:pt x="544" y="633"/>
                  </a:cubicBezTo>
                  <a:cubicBezTo>
                    <a:pt x="545" y="633"/>
                    <a:pt x="546" y="633"/>
                    <a:pt x="547" y="633"/>
                  </a:cubicBezTo>
                  <a:cubicBezTo>
                    <a:pt x="548" y="632"/>
                    <a:pt x="549" y="632"/>
                    <a:pt x="550" y="632"/>
                  </a:cubicBezTo>
                  <a:cubicBezTo>
                    <a:pt x="461" y="853"/>
                    <a:pt x="461" y="853"/>
                    <a:pt x="461" y="853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97" y="76"/>
                    <a:pt x="297" y="76"/>
                    <a:pt x="297" y="76"/>
                  </a:cubicBezTo>
                  <a:lnTo>
                    <a:pt x="12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6940595B-CE31-824A-BBB6-DB7D37DDC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556" y="4395134"/>
              <a:ext cx="1420856" cy="1321164"/>
            </a:xfrm>
            <a:custGeom>
              <a:avLst/>
              <a:gdLst>
                <a:gd name="T0" fmla="*/ 261 w 611"/>
                <a:gd name="T1" fmla="*/ 3 h 568"/>
                <a:gd name="T2" fmla="*/ 185 w 611"/>
                <a:gd name="T3" fmla="*/ 24 h 568"/>
                <a:gd name="T4" fmla="*/ 112 w 611"/>
                <a:gd name="T5" fmla="*/ 67 h 568"/>
                <a:gd name="T6" fmla="*/ 51 w 611"/>
                <a:gd name="T7" fmla="*/ 125 h 568"/>
                <a:gd name="T8" fmla="*/ 12 w 611"/>
                <a:gd name="T9" fmla="*/ 192 h 568"/>
                <a:gd name="T10" fmla="*/ 2 w 611"/>
                <a:gd name="T11" fmla="*/ 255 h 568"/>
                <a:gd name="T12" fmla="*/ 21 w 611"/>
                <a:gd name="T13" fmla="*/ 301 h 568"/>
                <a:gd name="T14" fmla="*/ 65 w 611"/>
                <a:gd name="T15" fmla="*/ 328 h 568"/>
                <a:gd name="T16" fmla="*/ 130 w 611"/>
                <a:gd name="T17" fmla="*/ 331 h 568"/>
                <a:gd name="T18" fmla="*/ 133 w 611"/>
                <a:gd name="T19" fmla="*/ 331 h 568"/>
                <a:gd name="T20" fmla="*/ 136 w 611"/>
                <a:gd name="T21" fmla="*/ 330 h 568"/>
                <a:gd name="T22" fmla="*/ 139 w 611"/>
                <a:gd name="T23" fmla="*/ 330 h 568"/>
                <a:gd name="T24" fmla="*/ 142 w 611"/>
                <a:gd name="T25" fmla="*/ 329 h 568"/>
                <a:gd name="T26" fmla="*/ 148 w 611"/>
                <a:gd name="T27" fmla="*/ 328 h 568"/>
                <a:gd name="T28" fmla="*/ 154 w 611"/>
                <a:gd name="T29" fmla="*/ 326 h 568"/>
                <a:gd name="T30" fmla="*/ 160 w 611"/>
                <a:gd name="T31" fmla="*/ 325 h 568"/>
                <a:gd name="T32" fmla="*/ 166 w 611"/>
                <a:gd name="T33" fmla="*/ 323 h 568"/>
                <a:gd name="T34" fmla="*/ 158 w 611"/>
                <a:gd name="T35" fmla="*/ 344 h 568"/>
                <a:gd name="T36" fmla="*/ 67 w 611"/>
                <a:gd name="T37" fmla="*/ 568 h 568"/>
                <a:gd name="T38" fmla="*/ 452 w 611"/>
                <a:gd name="T39" fmla="*/ 506 h 568"/>
                <a:gd name="T40" fmla="*/ 611 w 611"/>
                <a:gd name="T41" fmla="*/ 151 h 568"/>
                <a:gd name="T42" fmla="*/ 375 w 611"/>
                <a:gd name="T43" fmla="*/ 180 h 568"/>
                <a:gd name="T44" fmla="*/ 352 w 611"/>
                <a:gd name="T45" fmla="*/ 183 h 568"/>
                <a:gd name="T46" fmla="*/ 355 w 611"/>
                <a:gd name="T47" fmla="*/ 178 h 568"/>
                <a:gd name="T48" fmla="*/ 359 w 611"/>
                <a:gd name="T49" fmla="*/ 173 h 568"/>
                <a:gd name="T50" fmla="*/ 362 w 611"/>
                <a:gd name="T51" fmla="*/ 167 h 568"/>
                <a:gd name="T52" fmla="*/ 364 w 611"/>
                <a:gd name="T53" fmla="*/ 162 h 568"/>
                <a:gd name="T54" fmla="*/ 366 w 611"/>
                <a:gd name="T55" fmla="*/ 158 h 568"/>
                <a:gd name="T56" fmla="*/ 368 w 611"/>
                <a:gd name="T57" fmla="*/ 155 h 568"/>
                <a:gd name="T58" fmla="*/ 369 w 611"/>
                <a:gd name="T59" fmla="*/ 152 h 568"/>
                <a:gd name="T60" fmla="*/ 370 w 611"/>
                <a:gd name="T61" fmla="*/ 149 h 568"/>
                <a:gd name="T62" fmla="*/ 383 w 611"/>
                <a:gd name="T63" fmla="*/ 87 h 568"/>
                <a:gd name="T64" fmla="*/ 368 w 611"/>
                <a:gd name="T65" fmla="*/ 39 h 568"/>
                <a:gd name="T66" fmla="*/ 326 w 611"/>
                <a:gd name="T67" fmla="*/ 9 h 568"/>
                <a:gd name="T68" fmla="*/ 261 w 611"/>
                <a:gd name="T69" fmla="*/ 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1" h="568">
                  <a:moveTo>
                    <a:pt x="261" y="3"/>
                  </a:moveTo>
                  <a:cubicBezTo>
                    <a:pt x="236" y="5"/>
                    <a:pt x="210" y="13"/>
                    <a:pt x="185" y="24"/>
                  </a:cubicBezTo>
                  <a:cubicBezTo>
                    <a:pt x="160" y="35"/>
                    <a:pt x="135" y="50"/>
                    <a:pt x="112" y="67"/>
                  </a:cubicBezTo>
                  <a:cubicBezTo>
                    <a:pt x="89" y="84"/>
                    <a:pt x="68" y="104"/>
                    <a:pt x="51" y="125"/>
                  </a:cubicBezTo>
                  <a:cubicBezTo>
                    <a:pt x="34" y="147"/>
                    <a:pt x="21" y="169"/>
                    <a:pt x="12" y="192"/>
                  </a:cubicBezTo>
                  <a:cubicBezTo>
                    <a:pt x="3" y="215"/>
                    <a:pt x="0" y="236"/>
                    <a:pt x="2" y="255"/>
                  </a:cubicBezTo>
                  <a:cubicBezTo>
                    <a:pt x="4" y="273"/>
                    <a:pt x="10" y="289"/>
                    <a:pt x="21" y="301"/>
                  </a:cubicBezTo>
                  <a:cubicBezTo>
                    <a:pt x="32" y="314"/>
                    <a:pt x="47" y="323"/>
                    <a:pt x="65" y="328"/>
                  </a:cubicBezTo>
                  <a:cubicBezTo>
                    <a:pt x="84" y="333"/>
                    <a:pt x="105" y="334"/>
                    <a:pt x="130" y="331"/>
                  </a:cubicBezTo>
                  <a:cubicBezTo>
                    <a:pt x="131" y="331"/>
                    <a:pt x="132" y="331"/>
                    <a:pt x="133" y="331"/>
                  </a:cubicBezTo>
                  <a:cubicBezTo>
                    <a:pt x="134" y="330"/>
                    <a:pt x="135" y="330"/>
                    <a:pt x="136" y="330"/>
                  </a:cubicBezTo>
                  <a:cubicBezTo>
                    <a:pt x="137" y="330"/>
                    <a:pt x="138" y="330"/>
                    <a:pt x="139" y="330"/>
                  </a:cubicBezTo>
                  <a:cubicBezTo>
                    <a:pt x="140" y="329"/>
                    <a:pt x="141" y="329"/>
                    <a:pt x="142" y="329"/>
                  </a:cubicBezTo>
                  <a:cubicBezTo>
                    <a:pt x="144" y="329"/>
                    <a:pt x="146" y="328"/>
                    <a:pt x="148" y="328"/>
                  </a:cubicBezTo>
                  <a:cubicBezTo>
                    <a:pt x="150" y="327"/>
                    <a:pt x="152" y="327"/>
                    <a:pt x="154" y="326"/>
                  </a:cubicBezTo>
                  <a:cubicBezTo>
                    <a:pt x="156" y="326"/>
                    <a:pt x="158" y="325"/>
                    <a:pt x="160" y="325"/>
                  </a:cubicBezTo>
                  <a:cubicBezTo>
                    <a:pt x="162" y="324"/>
                    <a:pt x="164" y="324"/>
                    <a:pt x="166" y="323"/>
                  </a:cubicBezTo>
                  <a:cubicBezTo>
                    <a:pt x="158" y="344"/>
                    <a:pt x="158" y="344"/>
                    <a:pt x="158" y="344"/>
                  </a:cubicBezTo>
                  <a:cubicBezTo>
                    <a:pt x="67" y="568"/>
                    <a:pt x="67" y="568"/>
                    <a:pt x="67" y="568"/>
                  </a:cubicBezTo>
                  <a:cubicBezTo>
                    <a:pt x="452" y="506"/>
                    <a:pt x="452" y="506"/>
                    <a:pt x="452" y="506"/>
                  </a:cubicBezTo>
                  <a:cubicBezTo>
                    <a:pt x="611" y="151"/>
                    <a:pt x="611" y="151"/>
                    <a:pt x="611" y="151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52" y="183"/>
                    <a:pt x="352" y="183"/>
                    <a:pt x="352" y="183"/>
                  </a:cubicBezTo>
                  <a:cubicBezTo>
                    <a:pt x="353" y="182"/>
                    <a:pt x="354" y="180"/>
                    <a:pt x="355" y="178"/>
                  </a:cubicBezTo>
                  <a:cubicBezTo>
                    <a:pt x="356" y="176"/>
                    <a:pt x="358" y="174"/>
                    <a:pt x="359" y="173"/>
                  </a:cubicBezTo>
                  <a:cubicBezTo>
                    <a:pt x="360" y="171"/>
                    <a:pt x="361" y="169"/>
                    <a:pt x="362" y="167"/>
                  </a:cubicBezTo>
                  <a:cubicBezTo>
                    <a:pt x="363" y="165"/>
                    <a:pt x="364" y="163"/>
                    <a:pt x="364" y="162"/>
                  </a:cubicBezTo>
                  <a:cubicBezTo>
                    <a:pt x="365" y="160"/>
                    <a:pt x="366" y="159"/>
                    <a:pt x="366" y="158"/>
                  </a:cubicBezTo>
                  <a:cubicBezTo>
                    <a:pt x="367" y="157"/>
                    <a:pt x="367" y="156"/>
                    <a:pt x="368" y="155"/>
                  </a:cubicBezTo>
                  <a:cubicBezTo>
                    <a:pt x="368" y="154"/>
                    <a:pt x="369" y="153"/>
                    <a:pt x="369" y="152"/>
                  </a:cubicBezTo>
                  <a:cubicBezTo>
                    <a:pt x="369" y="151"/>
                    <a:pt x="370" y="150"/>
                    <a:pt x="370" y="149"/>
                  </a:cubicBezTo>
                  <a:cubicBezTo>
                    <a:pt x="380" y="126"/>
                    <a:pt x="384" y="105"/>
                    <a:pt x="383" y="87"/>
                  </a:cubicBezTo>
                  <a:cubicBezTo>
                    <a:pt x="383" y="68"/>
                    <a:pt x="377" y="52"/>
                    <a:pt x="368" y="39"/>
                  </a:cubicBezTo>
                  <a:cubicBezTo>
                    <a:pt x="358" y="25"/>
                    <a:pt x="344" y="15"/>
                    <a:pt x="326" y="9"/>
                  </a:cubicBezTo>
                  <a:cubicBezTo>
                    <a:pt x="308" y="2"/>
                    <a:pt x="286" y="0"/>
                    <a:pt x="26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4" name="Freeform 72">
              <a:extLst>
                <a:ext uri="{FF2B5EF4-FFF2-40B4-BE49-F238E27FC236}">
                  <a16:creationId xmlns:a16="http://schemas.microsoft.com/office/drawing/2014/main" id="{8ACCCEF6-8079-3745-A46F-35E7FB525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618" y="2102213"/>
              <a:ext cx="3267582" cy="3502777"/>
            </a:xfrm>
            <a:custGeom>
              <a:avLst/>
              <a:gdLst>
                <a:gd name="T0" fmla="*/ 3318 w 3325"/>
                <a:gd name="T1" fmla="*/ 1363 h 3564"/>
                <a:gd name="T2" fmla="*/ 1141 w 3325"/>
                <a:gd name="T3" fmla="*/ 1541 h 3564"/>
                <a:gd name="T4" fmla="*/ 15 w 3325"/>
                <a:gd name="T5" fmla="*/ 0 h 3564"/>
                <a:gd name="T6" fmla="*/ 3 w 3325"/>
                <a:gd name="T7" fmla="*/ 0 h 3564"/>
                <a:gd name="T8" fmla="*/ 0 w 3325"/>
                <a:gd name="T9" fmla="*/ 12 h 3564"/>
                <a:gd name="T10" fmla="*/ 1127 w 3325"/>
                <a:gd name="T11" fmla="*/ 1550 h 3564"/>
                <a:gd name="T12" fmla="*/ 426 w 3325"/>
                <a:gd name="T13" fmla="*/ 3555 h 3564"/>
                <a:gd name="T14" fmla="*/ 434 w 3325"/>
                <a:gd name="T15" fmla="*/ 3564 h 3564"/>
                <a:gd name="T16" fmla="*/ 443 w 3325"/>
                <a:gd name="T17" fmla="*/ 3564 h 3564"/>
                <a:gd name="T18" fmla="*/ 1143 w 3325"/>
                <a:gd name="T19" fmla="*/ 1557 h 3564"/>
                <a:gd name="T20" fmla="*/ 3321 w 3325"/>
                <a:gd name="T21" fmla="*/ 1380 h 3564"/>
                <a:gd name="T22" fmla="*/ 3325 w 3325"/>
                <a:gd name="T23" fmla="*/ 1370 h 3564"/>
                <a:gd name="T24" fmla="*/ 3318 w 3325"/>
                <a:gd name="T25" fmla="*/ 1363 h 3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25" h="3564">
                  <a:moveTo>
                    <a:pt x="3318" y="1363"/>
                  </a:moveTo>
                  <a:lnTo>
                    <a:pt x="1141" y="154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12"/>
                  </a:lnTo>
                  <a:lnTo>
                    <a:pt x="1127" y="1550"/>
                  </a:lnTo>
                  <a:lnTo>
                    <a:pt x="426" y="3555"/>
                  </a:lnTo>
                  <a:lnTo>
                    <a:pt x="434" y="3564"/>
                  </a:lnTo>
                  <a:lnTo>
                    <a:pt x="443" y="3564"/>
                  </a:lnTo>
                  <a:lnTo>
                    <a:pt x="1143" y="1557"/>
                  </a:lnTo>
                  <a:lnTo>
                    <a:pt x="3321" y="1380"/>
                  </a:lnTo>
                  <a:lnTo>
                    <a:pt x="3325" y="1370"/>
                  </a:lnTo>
                  <a:lnTo>
                    <a:pt x="3318" y="136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5" name="Freeform 64">
              <a:extLst>
                <a:ext uri="{FF2B5EF4-FFF2-40B4-BE49-F238E27FC236}">
                  <a16:creationId xmlns:a16="http://schemas.microsoft.com/office/drawing/2014/main" id="{CF6A52B0-43DF-EA4C-87AE-166055312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120" y="3172695"/>
              <a:ext cx="1007569" cy="1557327"/>
            </a:xfrm>
            <a:custGeom>
              <a:avLst/>
              <a:gdLst>
                <a:gd name="T0" fmla="*/ 101 w 433"/>
                <a:gd name="T1" fmla="*/ 0 h 670"/>
                <a:gd name="T2" fmla="*/ 220 w 433"/>
                <a:gd name="T3" fmla="*/ 182 h 670"/>
                <a:gd name="T4" fmla="*/ 232 w 433"/>
                <a:gd name="T5" fmla="*/ 200 h 670"/>
                <a:gd name="T6" fmla="*/ 233 w 433"/>
                <a:gd name="T7" fmla="*/ 193 h 670"/>
                <a:gd name="T8" fmla="*/ 234 w 433"/>
                <a:gd name="T9" fmla="*/ 187 h 670"/>
                <a:gd name="T10" fmla="*/ 235 w 433"/>
                <a:gd name="T11" fmla="*/ 181 h 670"/>
                <a:gd name="T12" fmla="*/ 237 w 433"/>
                <a:gd name="T13" fmla="*/ 175 h 670"/>
                <a:gd name="T14" fmla="*/ 237 w 433"/>
                <a:gd name="T15" fmla="*/ 172 h 670"/>
                <a:gd name="T16" fmla="*/ 238 w 433"/>
                <a:gd name="T17" fmla="*/ 170 h 670"/>
                <a:gd name="T18" fmla="*/ 239 w 433"/>
                <a:gd name="T19" fmla="*/ 167 h 670"/>
                <a:gd name="T20" fmla="*/ 240 w 433"/>
                <a:gd name="T21" fmla="*/ 164 h 670"/>
                <a:gd name="T22" fmla="*/ 266 w 433"/>
                <a:gd name="T23" fmla="*/ 109 h 670"/>
                <a:gd name="T24" fmla="*/ 301 w 433"/>
                <a:gd name="T25" fmla="*/ 82 h 670"/>
                <a:gd name="T26" fmla="*/ 340 w 433"/>
                <a:gd name="T27" fmla="*/ 87 h 670"/>
                <a:gd name="T28" fmla="*/ 380 w 433"/>
                <a:gd name="T29" fmla="*/ 125 h 670"/>
                <a:gd name="T30" fmla="*/ 411 w 433"/>
                <a:gd name="T31" fmla="*/ 191 h 670"/>
                <a:gd name="T32" fmla="*/ 429 w 433"/>
                <a:gd name="T33" fmla="*/ 271 h 670"/>
                <a:gd name="T34" fmla="*/ 431 w 433"/>
                <a:gd name="T35" fmla="*/ 356 h 670"/>
                <a:gd name="T36" fmla="*/ 417 w 433"/>
                <a:gd name="T37" fmla="*/ 433 h 670"/>
                <a:gd name="T38" fmla="*/ 389 w 433"/>
                <a:gd name="T39" fmla="*/ 487 h 670"/>
                <a:gd name="T40" fmla="*/ 352 w 433"/>
                <a:gd name="T41" fmla="*/ 509 h 670"/>
                <a:gd name="T42" fmla="*/ 313 w 433"/>
                <a:gd name="T43" fmla="*/ 500 h 670"/>
                <a:gd name="T44" fmla="*/ 275 w 433"/>
                <a:gd name="T45" fmla="*/ 460 h 670"/>
                <a:gd name="T46" fmla="*/ 274 w 433"/>
                <a:gd name="T47" fmla="*/ 457 h 670"/>
                <a:gd name="T48" fmla="*/ 272 w 433"/>
                <a:gd name="T49" fmla="*/ 455 h 670"/>
                <a:gd name="T50" fmla="*/ 270 w 433"/>
                <a:gd name="T51" fmla="*/ 452 h 670"/>
                <a:gd name="T52" fmla="*/ 269 w 433"/>
                <a:gd name="T53" fmla="*/ 449 h 670"/>
                <a:gd name="T54" fmla="*/ 266 w 433"/>
                <a:gd name="T55" fmla="*/ 444 h 670"/>
                <a:gd name="T56" fmla="*/ 263 w 433"/>
                <a:gd name="T57" fmla="*/ 438 h 670"/>
                <a:gd name="T58" fmla="*/ 261 w 433"/>
                <a:gd name="T59" fmla="*/ 433 h 670"/>
                <a:gd name="T60" fmla="*/ 258 w 433"/>
                <a:gd name="T61" fmla="*/ 428 h 670"/>
                <a:gd name="T62" fmla="*/ 251 w 433"/>
                <a:gd name="T63" fmla="*/ 450 h 670"/>
                <a:gd name="T64" fmla="*/ 184 w 433"/>
                <a:gd name="T65" fmla="*/ 670 h 670"/>
                <a:gd name="T66" fmla="*/ 0 w 433"/>
                <a:gd name="T67" fmla="*/ 364 h 670"/>
                <a:gd name="T68" fmla="*/ 101 w 433"/>
                <a:gd name="T6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670">
                  <a:moveTo>
                    <a:pt x="101" y="0"/>
                  </a:moveTo>
                  <a:cubicBezTo>
                    <a:pt x="220" y="182"/>
                    <a:pt x="220" y="182"/>
                    <a:pt x="220" y="182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198"/>
                    <a:pt x="232" y="196"/>
                    <a:pt x="233" y="193"/>
                  </a:cubicBezTo>
                  <a:cubicBezTo>
                    <a:pt x="233" y="191"/>
                    <a:pt x="233" y="189"/>
                    <a:pt x="234" y="187"/>
                  </a:cubicBezTo>
                  <a:cubicBezTo>
                    <a:pt x="234" y="185"/>
                    <a:pt x="235" y="183"/>
                    <a:pt x="235" y="181"/>
                  </a:cubicBezTo>
                  <a:cubicBezTo>
                    <a:pt x="236" y="179"/>
                    <a:pt x="236" y="177"/>
                    <a:pt x="237" y="175"/>
                  </a:cubicBezTo>
                  <a:cubicBezTo>
                    <a:pt x="237" y="174"/>
                    <a:pt x="237" y="173"/>
                    <a:pt x="237" y="172"/>
                  </a:cubicBezTo>
                  <a:cubicBezTo>
                    <a:pt x="238" y="171"/>
                    <a:pt x="238" y="171"/>
                    <a:pt x="238" y="170"/>
                  </a:cubicBezTo>
                  <a:cubicBezTo>
                    <a:pt x="238" y="169"/>
                    <a:pt x="239" y="168"/>
                    <a:pt x="239" y="167"/>
                  </a:cubicBezTo>
                  <a:cubicBezTo>
                    <a:pt x="239" y="166"/>
                    <a:pt x="239" y="165"/>
                    <a:pt x="240" y="164"/>
                  </a:cubicBezTo>
                  <a:cubicBezTo>
                    <a:pt x="247" y="141"/>
                    <a:pt x="255" y="122"/>
                    <a:pt x="266" y="109"/>
                  </a:cubicBezTo>
                  <a:cubicBezTo>
                    <a:pt x="276" y="95"/>
                    <a:pt x="288" y="86"/>
                    <a:pt x="301" y="82"/>
                  </a:cubicBezTo>
                  <a:cubicBezTo>
                    <a:pt x="313" y="79"/>
                    <a:pt x="327" y="80"/>
                    <a:pt x="340" y="87"/>
                  </a:cubicBezTo>
                  <a:cubicBezTo>
                    <a:pt x="354" y="94"/>
                    <a:pt x="367" y="106"/>
                    <a:pt x="380" y="125"/>
                  </a:cubicBezTo>
                  <a:cubicBezTo>
                    <a:pt x="392" y="143"/>
                    <a:pt x="403" y="166"/>
                    <a:pt x="411" y="191"/>
                  </a:cubicBezTo>
                  <a:cubicBezTo>
                    <a:pt x="419" y="216"/>
                    <a:pt x="425" y="243"/>
                    <a:pt x="429" y="271"/>
                  </a:cubicBezTo>
                  <a:cubicBezTo>
                    <a:pt x="432" y="299"/>
                    <a:pt x="433" y="328"/>
                    <a:pt x="431" y="356"/>
                  </a:cubicBezTo>
                  <a:cubicBezTo>
                    <a:pt x="429" y="383"/>
                    <a:pt x="425" y="409"/>
                    <a:pt x="417" y="433"/>
                  </a:cubicBezTo>
                  <a:cubicBezTo>
                    <a:pt x="409" y="456"/>
                    <a:pt x="400" y="474"/>
                    <a:pt x="389" y="487"/>
                  </a:cubicBezTo>
                  <a:cubicBezTo>
                    <a:pt x="378" y="500"/>
                    <a:pt x="365" y="507"/>
                    <a:pt x="352" y="509"/>
                  </a:cubicBezTo>
                  <a:cubicBezTo>
                    <a:pt x="339" y="512"/>
                    <a:pt x="326" y="509"/>
                    <a:pt x="313" y="500"/>
                  </a:cubicBezTo>
                  <a:cubicBezTo>
                    <a:pt x="300" y="492"/>
                    <a:pt x="287" y="479"/>
                    <a:pt x="275" y="460"/>
                  </a:cubicBezTo>
                  <a:cubicBezTo>
                    <a:pt x="275" y="459"/>
                    <a:pt x="274" y="458"/>
                    <a:pt x="274" y="457"/>
                  </a:cubicBezTo>
                  <a:cubicBezTo>
                    <a:pt x="273" y="456"/>
                    <a:pt x="272" y="455"/>
                    <a:pt x="272" y="455"/>
                  </a:cubicBezTo>
                  <a:cubicBezTo>
                    <a:pt x="271" y="454"/>
                    <a:pt x="271" y="453"/>
                    <a:pt x="270" y="452"/>
                  </a:cubicBezTo>
                  <a:cubicBezTo>
                    <a:pt x="270" y="451"/>
                    <a:pt x="269" y="450"/>
                    <a:pt x="269" y="449"/>
                  </a:cubicBezTo>
                  <a:cubicBezTo>
                    <a:pt x="268" y="447"/>
                    <a:pt x="267" y="445"/>
                    <a:pt x="266" y="444"/>
                  </a:cubicBezTo>
                  <a:cubicBezTo>
                    <a:pt x="265" y="442"/>
                    <a:pt x="264" y="440"/>
                    <a:pt x="263" y="438"/>
                  </a:cubicBezTo>
                  <a:cubicBezTo>
                    <a:pt x="262" y="437"/>
                    <a:pt x="261" y="435"/>
                    <a:pt x="261" y="433"/>
                  </a:cubicBezTo>
                  <a:cubicBezTo>
                    <a:pt x="260" y="431"/>
                    <a:pt x="259" y="429"/>
                    <a:pt x="258" y="428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0" y="364"/>
                    <a:pt x="0" y="364"/>
                    <a:pt x="0" y="36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68B3A4-B797-4141-928D-790EDE3B515D}"/>
              </a:ext>
            </a:extLst>
          </p:cNvPr>
          <p:cNvCxnSpPr>
            <a:cxnSpLocks/>
          </p:cNvCxnSpPr>
          <p:nvPr/>
        </p:nvCxnSpPr>
        <p:spPr>
          <a:xfrm flipV="1">
            <a:off x="4646860" y="1302543"/>
            <a:ext cx="923307" cy="55030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0BA1C4-1AC3-6E4F-B73A-F655040EC71C}"/>
              </a:ext>
            </a:extLst>
          </p:cNvPr>
          <p:cNvCxnSpPr>
            <a:cxnSpLocks/>
          </p:cNvCxnSpPr>
          <p:nvPr/>
        </p:nvCxnSpPr>
        <p:spPr>
          <a:xfrm>
            <a:off x="4880218" y="3490724"/>
            <a:ext cx="1149798" cy="26317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F5E5D7-3B91-C045-A432-8A593A48A2F5}"/>
              </a:ext>
            </a:extLst>
          </p:cNvPr>
          <p:cNvCxnSpPr>
            <a:cxnSpLocks/>
          </p:cNvCxnSpPr>
          <p:nvPr/>
        </p:nvCxnSpPr>
        <p:spPr>
          <a:xfrm flipH="1">
            <a:off x="2573890" y="2803917"/>
            <a:ext cx="9257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id="{AAF77759-F8D2-4242-B063-AB2D29765A97}"/>
              </a:ext>
            </a:extLst>
          </p:cNvPr>
          <p:cNvSpPr txBox="1">
            <a:spLocks/>
          </p:cNvSpPr>
          <p:nvPr/>
        </p:nvSpPr>
        <p:spPr>
          <a:xfrm flipH="1">
            <a:off x="5892283" y="778981"/>
            <a:ext cx="2941029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Aft>
                <a:spcPts val="1200"/>
              </a:spcAft>
              <a:buClrTx/>
              <a:buNone/>
              <a:defRPr/>
            </a:pPr>
            <a:r>
              <a:rPr lang="en-US" sz="2000" b="1" dirty="0">
                <a:solidFill>
                  <a:srgbClr val="ED3237"/>
                </a:solidFill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Scaling to other sections on Craigslist</a:t>
            </a:r>
            <a:br>
              <a:rPr lang="en-US" sz="2000" b="1" dirty="0">
                <a:solidFill>
                  <a:srgbClr val="ED3237"/>
                </a:solidFill>
                <a:latin typeface="Calibri Light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0" name="Inhaltsplatzhalter 4">
            <a:extLst>
              <a:ext uri="{FF2B5EF4-FFF2-40B4-BE49-F238E27FC236}">
                <a16:creationId xmlns:a16="http://schemas.microsoft.com/office/drawing/2014/main" id="{71DC6252-1687-EF48-B34E-70FF34B332C8}"/>
              </a:ext>
            </a:extLst>
          </p:cNvPr>
          <p:cNvSpPr txBox="1">
            <a:spLocks/>
          </p:cNvSpPr>
          <p:nvPr/>
        </p:nvSpPr>
        <p:spPr>
          <a:xfrm flipH="1">
            <a:off x="293372" y="2363884"/>
            <a:ext cx="2979639" cy="63094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Implementing Fast Text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ClrTx/>
              <a:buNone/>
              <a:defRPr/>
            </a:pPr>
            <a:r>
              <a:rPr lang="en-IN" sz="1100" b="0" i="1">
                <a:effectLst/>
                <a:latin typeface="Lato" panose="020F0502020204030203" pitchFamily="34" charset="0"/>
              </a:rPr>
              <a:t>Ex: </a:t>
            </a:r>
            <a:r>
              <a:rPr lang="en-IN" sz="1100" b="0" i="1" err="1">
                <a:effectLst/>
                <a:latin typeface="Lato" panose="020F0502020204030203" pitchFamily="34" charset="0"/>
              </a:rPr>
              <a:t>stupedofantabulouslyfantastic</a:t>
            </a:r>
            <a:endParaRPr lang="en-US" sz="2000" b="1">
              <a:latin typeface="Gilroy Extra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Inhaltsplatzhalter 4">
            <a:extLst>
              <a:ext uri="{FF2B5EF4-FFF2-40B4-BE49-F238E27FC236}">
                <a16:creationId xmlns:a16="http://schemas.microsoft.com/office/drawing/2014/main" id="{40136A71-6BA7-1E4C-AFB0-4D9DE48003F1}"/>
              </a:ext>
            </a:extLst>
          </p:cNvPr>
          <p:cNvSpPr txBox="1">
            <a:spLocks/>
          </p:cNvSpPr>
          <p:nvPr/>
        </p:nvSpPr>
        <p:spPr>
          <a:xfrm flipH="1">
            <a:off x="6131892" y="3277921"/>
            <a:ext cx="2620416" cy="11717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150000"/>
              <a:buFont typeface="Wingdings" panose="05000000000000000000" pitchFamily="2" charset="2"/>
              <a:buNone/>
              <a:tabLst/>
              <a:defRPr/>
            </a:pPr>
            <a:r>
              <a:rPr lang="en-US" sz="2000" b="1" dirty="0">
                <a:solidFill>
                  <a:srgbClr val="ED3237"/>
                </a:solidFill>
                <a:latin typeface="Gilroy ExtraBold"/>
              </a:rPr>
              <a:t>Condition tagging using image processing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Calibri Ligh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15000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1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757C484-ECAB-EB4B-8605-059BB1359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944032" y="603250"/>
            <a:ext cx="3255435" cy="1587500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E07F00-6835-7D4C-9EED-2B4F0612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33" y="2571750"/>
            <a:ext cx="3558587" cy="158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57380-DBDC-1E42-97A8-9593C83B8C8F}"/>
              </a:ext>
            </a:extLst>
          </p:cNvPr>
          <p:cNvSpPr txBox="1"/>
          <p:nvPr/>
        </p:nvSpPr>
        <p:spPr>
          <a:xfrm>
            <a:off x="5353520" y="2099734"/>
            <a:ext cx="3039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FF9A1B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434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11F54F-D00E-6B42-996B-AF45BC33D0A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2895" r="-2" b="-2"/>
          <a:stretch/>
        </p:blipFill>
        <p:spPr>
          <a:xfrm>
            <a:off x="70244" y="2714768"/>
            <a:ext cx="5200337" cy="232917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A1C542-94C7-7849-A669-E5D657005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45" r="24954" b="-2"/>
          <a:stretch/>
        </p:blipFill>
        <p:spPr>
          <a:xfrm>
            <a:off x="64793" y="69889"/>
            <a:ext cx="2477733" cy="2570285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124B1E-D8AA-6B49-9BCB-89C9E4C0E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30" r="22025" b="3"/>
          <a:stretch/>
        </p:blipFill>
        <p:spPr>
          <a:xfrm>
            <a:off x="2618221" y="79721"/>
            <a:ext cx="2617413" cy="2560453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C31356-E214-E340-B965-19ECE6B32386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3337" r="34699" b="1"/>
          <a:stretch/>
        </p:blipFill>
        <p:spPr>
          <a:xfrm>
            <a:off x="5305528" y="79720"/>
            <a:ext cx="3773679" cy="49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8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63D1F88D-1E31-2C45-9696-B7EE0B51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24" y="475130"/>
            <a:ext cx="5648043" cy="38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8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437D414C-C4A9-4345-B2BA-A57E92C71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2" t="38254" r="28751" b="3825"/>
          <a:stretch/>
        </p:blipFill>
        <p:spPr>
          <a:xfrm>
            <a:off x="4572000" y="1243782"/>
            <a:ext cx="3920068" cy="2076859"/>
          </a:xfrm>
          <a:prstGeom prst="rect">
            <a:avLst/>
          </a:prstGeom>
        </p:spPr>
      </p:pic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2CBC20AC-E681-6048-91D1-063D0DE2F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0" t="26074" r="29975"/>
          <a:stretch/>
        </p:blipFill>
        <p:spPr>
          <a:xfrm>
            <a:off x="999066" y="1043924"/>
            <a:ext cx="3572934" cy="2276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D685A5-57DB-D644-948D-46833D806C4D}"/>
              </a:ext>
            </a:extLst>
          </p:cNvPr>
          <p:cNvSpPr txBox="1"/>
          <p:nvPr/>
        </p:nvSpPr>
        <p:spPr>
          <a:xfrm>
            <a:off x="1430865" y="582822"/>
            <a:ext cx="252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chemeClr val="bg1"/>
                </a:solidFill>
              </a:rPr>
              <a:t>Creation of Sub-Category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B5706-66B0-E845-8CAF-5A50ECBCA2E5}"/>
              </a:ext>
            </a:extLst>
          </p:cNvPr>
          <p:cNvSpPr txBox="1"/>
          <p:nvPr/>
        </p:nvSpPr>
        <p:spPr>
          <a:xfrm>
            <a:off x="6129867" y="582822"/>
            <a:ext cx="1837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chemeClr val="bg1"/>
                </a:solidFill>
              </a:rPr>
              <a:t>Creation of Tags</a:t>
            </a:r>
          </a:p>
        </p:txBody>
      </p:sp>
    </p:spTree>
    <p:extLst>
      <p:ext uri="{BB962C8B-B14F-4D97-AF65-F5344CB8AC3E}">
        <p14:creationId xmlns:p14="http://schemas.microsoft.com/office/powerpoint/2010/main" val="352398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F8BE1A8-4F9A-2B48-A7C9-C96600136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32" y="2011651"/>
            <a:ext cx="3509127" cy="802046"/>
          </a:xfrm>
        </p:spPr>
        <p:txBody>
          <a:bodyPr/>
          <a:lstStyle/>
          <a:p>
            <a:pPr algn="ctr"/>
            <a:r>
              <a:rPr lang="en-US" sz="2100" b="1">
                <a:solidFill>
                  <a:schemeClr val="bg1">
                    <a:lumMod val="75000"/>
                  </a:schemeClr>
                </a:solidFill>
              </a:rPr>
              <a:t>  Classification of Appliances Section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43CF80-8255-F347-85EC-8DD54284E8BD}"/>
              </a:ext>
            </a:extLst>
          </p:cNvPr>
          <p:cNvGrpSpPr/>
          <p:nvPr/>
        </p:nvGrpSpPr>
        <p:grpSpPr>
          <a:xfrm>
            <a:off x="2576292" y="695243"/>
            <a:ext cx="6341767" cy="3860390"/>
            <a:chOff x="3161708" y="855406"/>
            <a:chExt cx="8455689" cy="5147187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D984AF4-F644-7649-8B0C-49B7ECAF27FF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solidFill>
                <a:srgbClr val="FF9A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9B66FA-A047-DC42-8F76-1ECDCD5FD5B0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3EC59A-703A-B24D-A8C5-792072798CD4}"/>
                </a:ext>
              </a:extLst>
            </p:cNvPr>
            <p:cNvSpPr/>
            <p:nvPr/>
          </p:nvSpPr>
          <p:spPr>
            <a:xfrm rot="16200000">
              <a:off x="8177485" y="3237412"/>
              <a:ext cx="281576" cy="281577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9DC88B7-2402-1C40-9E15-F5466261FCC6}"/>
                </a:ext>
              </a:extLst>
            </p:cNvPr>
            <p:cNvSpPr/>
            <p:nvPr/>
          </p:nvSpPr>
          <p:spPr>
            <a:xfrm rot="16200000">
              <a:off x="7928573" y="4434939"/>
              <a:ext cx="281576" cy="281577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B2AA8AA-9AEE-8D4C-9D7E-99A632EB518E}"/>
                </a:ext>
              </a:extLst>
            </p:cNvPr>
            <p:cNvGrpSpPr/>
            <p:nvPr/>
          </p:nvGrpSpPr>
          <p:grpSpPr>
            <a:xfrm>
              <a:off x="8333957" y="1880806"/>
              <a:ext cx="2885997" cy="578110"/>
              <a:chOff x="8213492" y="1119305"/>
              <a:chExt cx="2885997" cy="57811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7AFBBC-A988-9848-8ABD-2D89EA73736D}"/>
                  </a:ext>
                </a:extLst>
              </p:cNvPr>
              <p:cNvSpPr/>
              <p:nvPr/>
            </p:nvSpPr>
            <p:spPr>
              <a:xfrm>
                <a:off x="8213492" y="1119305"/>
                <a:ext cx="2885997" cy="496121"/>
              </a:xfrm>
              <a:prstGeom prst="rect">
                <a:avLst/>
              </a:prstGeom>
            </p:spPr>
            <p:txBody>
              <a:bodyPr wrap="square" lIns="68580" tIns="34290" rIns="68580" bIns="34290" anchor="t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1">
                    <a:solidFill>
                      <a:schemeClr val="bg1">
                        <a:lumMod val="75000"/>
                      </a:schemeClr>
                    </a:solidFill>
                    <a:latin typeface="Circular"/>
                  </a:rPr>
                  <a:t>Where?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80BE201-5130-BE4C-A622-FF59E22DED61}"/>
                  </a:ext>
                </a:extLst>
              </p:cNvPr>
              <p:cNvSpPr/>
              <p:nvPr/>
            </p:nvSpPr>
            <p:spPr>
              <a:xfrm>
                <a:off x="8338597" y="1389639"/>
                <a:ext cx="184752" cy="307776"/>
              </a:xfrm>
              <a:prstGeom prst="rect">
                <a:avLst/>
              </a:prstGeom>
            </p:spPr>
            <p:txBody>
              <a:bodyPr wrap="none" lIns="68580" tIns="34290" rIns="68580" bIns="34290" anchor="t">
                <a:spAutoFit/>
              </a:bodyPr>
              <a:lstStyle/>
              <a:p>
                <a:endPara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05D35D0-D777-1845-97DA-F8735582B2DC}"/>
                </a:ext>
              </a:extLst>
            </p:cNvPr>
            <p:cNvGrpSpPr/>
            <p:nvPr/>
          </p:nvGrpSpPr>
          <p:grpSpPr>
            <a:xfrm>
              <a:off x="8729080" y="3188777"/>
              <a:ext cx="2729094" cy="555363"/>
              <a:chOff x="8190746" y="2134374"/>
              <a:chExt cx="2729094" cy="55536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27B042-8B24-174B-89EC-FBC414497E17}"/>
                  </a:ext>
                </a:extLst>
              </p:cNvPr>
              <p:cNvSpPr/>
              <p:nvPr/>
            </p:nvSpPr>
            <p:spPr>
              <a:xfrm>
                <a:off x="8190746" y="2134374"/>
                <a:ext cx="2729094" cy="486287"/>
              </a:xfrm>
              <a:prstGeom prst="rect">
                <a:avLst/>
              </a:prstGeom>
            </p:spPr>
            <p:txBody>
              <a:bodyPr wrap="square" lIns="68580" tIns="34290" rIns="68580" bIns="34290" anchor="t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1">
                    <a:solidFill>
                      <a:schemeClr val="bg1">
                        <a:lumMod val="75000"/>
                      </a:schemeClr>
                    </a:solidFill>
                  </a:rPr>
                  <a:t>What?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9B76BC-B0F1-0248-A96C-89759A72135F}"/>
                  </a:ext>
                </a:extLst>
              </p:cNvPr>
              <p:cNvSpPr/>
              <p:nvPr/>
            </p:nvSpPr>
            <p:spPr>
              <a:xfrm>
                <a:off x="8338597" y="2381961"/>
                <a:ext cx="184752" cy="307776"/>
              </a:xfrm>
              <a:prstGeom prst="rect">
                <a:avLst/>
              </a:prstGeom>
            </p:spPr>
            <p:txBody>
              <a:bodyPr wrap="none" lIns="68580" tIns="34290" rIns="68580" bIns="34290" anchor="t">
                <a:spAutoFit/>
              </a:bodyPr>
              <a:lstStyle/>
              <a:p>
                <a:endPara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AA7880-AE50-A341-A1CC-99451CAEDA13}"/>
                </a:ext>
              </a:extLst>
            </p:cNvPr>
            <p:cNvGrpSpPr/>
            <p:nvPr/>
          </p:nvGrpSpPr>
          <p:grpSpPr>
            <a:xfrm>
              <a:off x="8459062" y="4355961"/>
              <a:ext cx="3158335" cy="532618"/>
              <a:chOff x="8338597" y="3221397"/>
              <a:chExt cx="3158335" cy="53261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A51E5A9-AED8-0B4B-AFAA-62A581DF472D}"/>
                  </a:ext>
                </a:extLst>
              </p:cNvPr>
              <p:cNvSpPr/>
              <p:nvPr/>
            </p:nvSpPr>
            <p:spPr>
              <a:xfrm>
                <a:off x="8349969" y="3221397"/>
                <a:ext cx="3146963" cy="486286"/>
              </a:xfrm>
              <a:prstGeom prst="rect">
                <a:avLst/>
              </a:prstGeom>
            </p:spPr>
            <p:txBody>
              <a:bodyPr wrap="square" lIns="68580" tIns="34290" rIns="68580" bIns="34290" anchor="t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1">
                    <a:solidFill>
                      <a:schemeClr val="bg1">
                        <a:lumMod val="75000"/>
                      </a:schemeClr>
                    </a:solidFill>
                  </a:rPr>
                  <a:t>How?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BEC73B-8F3B-D748-AB97-EB7215FC0259}"/>
                  </a:ext>
                </a:extLst>
              </p:cNvPr>
              <p:cNvSpPr/>
              <p:nvPr/>
            </p:nvSpPr>
            <p:spPr>
              <a:xfrm>
                <a:off x="8338597" y="3446239"/>
                <a:ext cx="184752" cy="307776"/>
              </a:xfrm>
              <a:prstGeom prst="rect">
                <a:avLst/>
              </a:prstGeom>
            </p:spPr>
            <p:txBody>
              <a:bodyPr wrap="none" lIns="68580" tIns="34290" rIns="68580" bIns="34290" anchor="t">
                <a:spAutoFit/>
              </a:bodyPr>
              <a:lstStyle/>
              <a:p>
                <a:endPara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7" name="Title 8">
            <a:extLst>
              <a:ext uri="{FF2B5EF4-FFF2-40B4-BE49-F238E27FC236}">
                <a16:creationId xmlns:a16="http://schemas.microsoft.com/office/drawing/2014/main" id="{FF55E818-97BD-3C41-81AF-2FF4DCF93C21}"/>
              </a:ext>
            </a:extLst>
          </p:cNvPr>
          <p:cNvSpPr txBox="1">
            <a:spLocks/>
          </p:cNvSpPr>
          <p:nvPr/>
        </p:nvSpPr>
        <p:spPr bwMode="gray">
          <a:xfrm>
            <a:off x="2894611" y="555826"/>
            <a:ext cx="3233057" cy="3323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i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4CE5F763-65B3-BA4B-BB70-17A5305B2CF5}"/>
              </a:ext>
            </a:extLst>
          </p:cNvPr>
          <p:cNvSpPr/>
          <p:nvPr/>
        </p:nvSpPr>
        <p:spPr>
          <a:xfrm>
            <a:off x="899965" y="1043572"/>
            <a:ext cx="3098921" cy="3056357"/>
          </a:xfrm>
          <a:prstGeom prst="arc">
            <a:avLst>
              <a:gd name="adj1" fmla="val 19053897"/>
              <a:gd name="adj2" fmla="val 2288551"/>
            </a:avLst>
          </a:prstGeom>
          <a:ln w="47625">
            <a:solidFill>
              <a:srgbClr val="FF9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AA04EDE-1504-0445-8326-B166984AB5BF}"/>
              </a:ext>
            </a:extLst>
          </p:cNvPr>
          <p:cNvSpPr/>
          <p:nvPr/>
        </p:nvSpPr>
        <p:spPr>
          <a:xfrm rot="16200000">
            <a:off x="3825894" y="1973262"/>
            <a:ext cx="167198" cy="16955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4D299E-7EC2-DF4B-8497-83D3B4F13B67}"/>
              </a:ext>
            </a:extLst>
          </p:cNvPr>
          <p:cNvSpPr/>
          <p:nvPr/>
        </p:nvSpPr>
        <p:spPr>
          <a:xfrm rot="16200000">
            <a:off x="3863157" y="2875740"/>
            <a:ext cx="167198" cy="16955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635905-A3DE-9E4B-8AC4-C2E8C1DBCE14}"/>
              </a:ext>
            </a:extLst>
          </p:cNvPr>
          <p:cNvSpPr/>
          <p:nvPr/>
        </p:nvSpPr>
        <p:spPr>
          <a:xfrm>
            <a:off x="4097177" y="1823109"/>
            <a:ext cx="2164498" cy="334259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Sub-Category</a:t>
            </a:r>
            <a:endParaRPr lang="en-US" sz="1800" b="1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5727A5-675E-D845-A500-FB6AB820E3AD}"/>
              </a:ext>
            </a:extLst>
          </p:cNvPr>
          <p:cNvSpPr/>
          <p:nvPr/>
        </p:nvSpPr>
        <p:spPr>
          <a:xfrm>
            <a:off x="4086256" y="2856512"/>
            <a:ext cx="2164498" cy="334259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Creation of Tags</a:t>
            </a:r>
            <a:endParaRPr lang="en-US" sz="1800" b="1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</p:txBody>
      </p:sp>
    </p:spTree>
    <p:extLst>
      <p:ext uri="{BB962C8B-B14F-4D97-AF65-F5344CB8AC3E}">
        <p14:creationId xmlns:p14="http://schemas.microsoft.com/office/powerpoint/2010/main" val="48608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 animBg="1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0810A72-7E88-734E-B573-2324BA49D77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89875"/>
            <a:ext cx="4364541" cy="3867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0D0E76-3FF4-2E4D-852B-A92429EA201C}"/>
              </a:ext>
            </a:extLst>
          </p:cNvPr>
          <p:cNvSpPr>
            <a:spLocks noChangeAspect="1"/>
          </p:cNvSpPr>
          <p:nvPr/>
        </p:nvSpPr>
        <p:spPr>
          <a:xfrm>
            <a:off x="2876481" y="1666017"/>
            <a:ext cx="987552" cy="33362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952C2BD-7CD7-DD4C-8661-1C379491CDD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1" y="889875"/>
            <a:ext cx="4273101" cy="3874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D57AE-6985-7848-87E1-1014694A83CC}"/>
              </a:ext>
            </a:extLst>
          </p:cNvPr>
          <p:cNvSpPr>
            <a:spLocks noChangeAspect="1"/>
          </p:cNvSpPr>
          <p:nvPr/>
        </p:nvSpPr>
        <p:spPr>
          <a:xfrm>
            <a:off x="2693841" y="3436698"/>
            <a:ext cx="1163864" cy="3931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E070C2B7-C932-5749-A898-E4DEC56D67A8}"/>
              </a:ext>
            </a:extLst>
          </p:cNvPr>
          <p:cNvSpPr txBox="1">
            <a:spLocks/>
          </p:cNvSpPr>
          <p:nvPr/>
        </p:nvSpPr>
        <p:spPr bwMode="gray">
          <a:xfrm>
            <a:off x="3033537" y="313797"/>
            <a:ext cx="3233057" cy="3323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>
                <a:solidFill>
                  <a:schemeClr val="tx1"/>
                </a:solidFill>
              </a:rPr>
              <a:t>Proposed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97F9D1-B4BC-BD49-A831-E42F05D708A4}"/>
              </a:ext>
            </a:extLst>
          </p:cNvPr>
          <p:cNvSpPr>
            <a:spLocks noChangeAspect="1"/>
          </p:cNvSpPr>
          <p:nvPr/>
        </p:nvSpPr>
        <p:spPr>
          <a:xfrm>
            <a:off x="7249105" y="3367899"/>
            <a:ext cx="1163864" cy="393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0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06A7CB5-BB71-49C8-A23A-EF6D879614F1}"/>
              </a:ext>
            </a:extLst>
          </p:cNvPr>
          <p:cNvSpPr/>
          <p:nvPr/>
        </p:nvSpPr>
        <p:spPr>
          <a:xfrm>
            <a:off x="2879894" y="3078303"/>
            <a:ext cx="6217920" cy="1486946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B738E84-88B3-41D6-B125-ECD29FE07F66}"/>
              </a:ext>
            </a:extLst>
          </p:cNvPr>
          <p:cNvSpPr/>
          <p:nvPr/>
        </p:nvSpPr>
        <p:spPr>
          <a:xfrm>
            <a:off x="2882192" y="976125"/>
            <a:ext cx="6217920" cy="1486946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9" name="Google Shape;1229;p29"/>
          <p:cNvCxnSpPr>
            <a:cxnSpLocks/>
          </p:cNvCxnSpPr>
          <p:nvPr/>
        </p:nvCxnSpPr>
        <p:spPr>
          <a:xfrm>
            <a:off x="4523821" y="1588198"/>
            <a:ext cx="4389120" cy="10787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30" name="Google Shape;1230;p29"/>
          <p:cNvSpPr txBox="1">
            <a:spLocks noGrp="1"/>
          </p:cNvSpPr>
          <p:nvPr>
            <p:ph type="title"/>
          </p:nvPr>
        </p:nvSpPr>
        <p:spPr>
          <a:xfrm>
            <a:off x="714375" y="312903"/>
            <a:ext cx="777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Process Flow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31" name="Google Shape;1231;p29"/>
          <p:cNvSpPr txBox="1">
            <a:spLocks noGrp="1"/>
          </p:cNvSpPr>
          <p:nvPr>
            <p:ph type="ctrTitle" idx="4294967295"/>
          </p:nvPr>
        </p:nvSpPr>
        <p:spPr>
          <a:xfrm>
            <a:off x="3036408" y="1834054"/>
            <a:ext cx="1645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Image</a:t>
            </a:r>
            <a:r>
              <a:rPr lang="en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 Analysis</a:t>
            </a:r>
            <a:endParaRPr sz="12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40" name="Google Shape;1240;p29"/>
          <p:cNvSpPr/>
          <p:nvPr/>
        </p:nvSpPr>
        <p:spPr>
          <a:xfrm>
            <a:off x="5228366" y="1463748"/>
            <a:ext cx="247242" cy="26280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29"/>
          <p:cNvSpPr/>
          <p:nvPr/>
        </p:nvSpPr>
        <p:spPr>
          <a:xfrm>
            <a:off x="6532892" y="1456798"/>
            <a:ext cx="276300" cy="26280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29"/>
          <p:cNvSpPr/>
          <p:nvPr/>
        </p:nvSpPr>
        <p:spPr>
          <a:xfrm>
            <a:off x="8037202" y="1456798"/>
            <a:ext cx="276300" cy="26280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29"/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44" name="Google Shape;1244;p29"/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1" name="Google Shape;1231;p29">
            <a:extLst>
              <a:ext uri="{FF2B5EF4-FFF2-40B4-BE49-F238E27FC236}">
                <a16:creationId xmlns:a16="http://schemas.microsoft.com/office/drawing/2014/main" id="{F96270A2-2D19-43CB-B5F6-A0D5AA96CE04}"/>
              </a:ext>
            </a:extLst>
          </p:cNvPr>
          <p:cNvSpPr txBox="1">
            <a:spLocks/>
          </p:cNvSpPr>
          <p:nvPr/>
        </p:nvSpPr>
        <p:spPr>
          <a:xfrm>
            <a:off x="58034" y="2584102"/>
            <a:ext cx="1312681" cy="36294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1200">
                <a:solidFill>
                  <a:schemeClr val="tx2"/>
                </a:solidFill>
              </a:rPr>
              <a:t>Problem Identification</a:t>
            </a:r>
            <a:endParaRPr lang="en-US" sz="1200" b="0">
              <a:solidFill>
                <a:schemeClr val="tx2"/>
              </a:solidFill>
            </a:endParaRPr>
          </a:p>
        </p:txBody>
      </p:sp>
      <p:cxnSp>
        <p:nvCxnSpPr>
          <p:cNvPr id="22" name="Google Shape;1229;p29">
            <a:extLst>
              <a:ext uri="{FF2B5EF4-FFF2-40B4-BE49-F238E27FC236}">
                <a16:creationId xmlns:a16="http://schemas.microsoft.com/office/drawing/2014/main" id="{126E0A86-7258-485A-B47B-FED0D327BA1A}"/>
              </a:ext>
            </a:extLst>
          </p:cNvPr>
          <p:cNvCxnSpPr>
            <a:cxnSpLocks/>
          </p:cNvCxnSpPr>
          <p:nvPr/>
        </p:nvCxnSpPr>
        <p:spPr>
          <a:xfrm>
            <a:off x="4552402" y="3714500"/>
            <a:ext cx="438912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" name="Google Shape;1231;p29">
            <a:extLst>
              <a:ext uri="{FF2B5EF4-FFF2-40B4-BE49-F238E27FC236}">
                <a16:creationId xmlns:a16="http://schemas.microsoft.com/office/drawing/2014/main" id="{C8691AC5-A468-4A15-8BF4-83F2ACAACB3F}"/>
              </a:ext>
            </a:extLst>
          </p:cNvPr>
          <p:cNvSpPr txBox="1">
            <a:spLocks/>
          </p:cNvSpPr>
          <p:nvPr/>
        </p:nvSpPr>
        <p:spPr>
          <a:xfrm>
            <a:off x="2965896" y="4016484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Text Analysis</a:t>
            </a:r>
            <a:endParaRPr lang="en-US" sz="1200" b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Google Shape;1241;p29">
            <a:extLst>
              <a:ext uri="{FF2B5EF4-FFF2-40B4-BE49-F238E27FC236}">
                <a16:creationId xmlns:a16="http://schemas.microsoft.com/office/drawing/2014/main" id="{D91CBCDD-6071-460C-BC44-E952C5ECE9DF}"/>
              </a:ext>
            </a:extLst>
          </p:cNvPr>
          <p:cNvSpPr/>
          <p:nvPr/>
        </p:nvSpPr>
        <p:spPr>
          <a:xfrm>
            <a:off x="5099703" y="3564812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42;p29">
            <a:extLst>
              <a:ext uri="{FF2B5EF4-FFF2-40B4-BE49-F238E27FC236}">
                <a16:creationId xmlns:a16="http://schemas.microsoft.com/office/drawing/2014/main" id="{B80AF13F-E769-42F7-987E-2C0E9F311BD3}"/>
              </a:ext>
            </a:extLst>
          </p:cNvPr>
          <p:cNvSpPr/>
          <p:nvPr/>
        </p:nvSpPr>
        <p:spPr>
          <a:xfrm>
            <a:off x="5913876" y="3556103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raphic 7" descr="Images outline">
            <a:extLst>
              <a:ext uri="{FF2B5EF4-FFF2-40B4-BE49-F238E27FC236}">
                <a16:creationId xmlns:a16="http://schemas.microsoft.com/office/drawing/2014/main" id="{0B66A37D-8649-47A7-B39A-EB1430C68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1699" y="1080558"/>
            <a:ext cx="675096" cy="754439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561FD7D8-C3C1-401E-BE55-0DDCDED8C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3750" y="3247695"/>
            <a:ext cx="684710" cy="68471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EBA12D-37DA-4007-877F-CC90E020FF05}"/>
              </a:ext>
            </a:extLst>
          </p:cNvPr>
          <p:cNvCxnSpPr>
            <a:cxnSpLocks/>
          </p:cNvCxnSpPr>
          <p:nvPr/>
        </p:nvCxnSpPr>
        <p:spPr>
          <a:xfrm flipV="1">
            <a:off x="2586020" y="1726548"/>
            <a:ext cx="1" cy="1005840"/>
          </a:xfrm>
          <a:prstGeom prst="line">
            <a:avLst/>
          </a:prstGeom>
          <a:ln w="38100" cap="rnd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46C6A23-9C47-45C2-8EBF-E0207C3F2444}"/>
              </a:ext>
            </a:extLst>
          </p:cNvPr>
          <p:cNvCxnSpPr>
            <a:cxnSpLocks/>
          </p:cNvCxnSpPr>
          <p:nvPr/>
        </p:nvCxnSpPr>
        <p:spPr>
          <a:xfrm flipH="1">
            <a:off x="2600414" y="1710950"/>
            <a:ext cx="274320" cy="0"/>
          </a:xfrm>
          <a:prstGeom prst="line">
            <a:avLst/>
          </a:prstGeom>
          <a:ln w="38100" cap="rnd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6E6EC4F-7BA7-45D3-9DCC-C2DDFEBA4AA7}"/>
              </a:ext>
            </a:extLst>
          </p:cNvPr>
          <p:cNvCxnSpPr>
            <a:cxnSpLocks/>
          </p:cNvCxnSpPr>
          <p:nvPr/>
        </p:nvCxnSpPr>
        <p:spPr>
          <a:xfrm flipV="1">
            <a:off x="2589604" y="2748254"/>
            <a:ext cx="0" cy="1005840"/>
          </a:xfrm>
          <a:prstGeom prst="line">
            <a:avLst/>
          </a:prstGeom>
          <a:ln w="38100" cap="rnd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5E683F9-8D59-43CA-AD76-9899B57B0CED}"/>
              </a:ext>
            </a:extLst>
          </p:cNvPr>
          <p:cNvCxnSpPr>
            <a:cxnSpLocks/>
          </p:cNvCxnSpPr>
          <p:nvPr/>
        </p:nvCxnSpPr>
        <p:spPr>
          <a:xfrm flipH="1">
            <a:off x="2598094" y="3803488"/>
            <a:ext cx="274320" cy="0"/>
          </a:xfrm>
          <a:prstGeom prst="line">
            <a:avLst/>
          </a:prstGeom>
          <a:ln w="38100" cap="rnd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A74EEE4F-6668-44D1-8C9E-C721D11FCD36}"/>
              </a:ext>
            </a:extLst>
          </p:cNvPr>
          <p:cNvSpPr/>
          <p:nvPr/>
        </p:nvSpPr>
        <p:spPr>
          <a:xfrm>
            <a:off x="2508312" y="1647305"/>
            <a:ext cx="145778" cy="158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A70195-5898-4690-BE4F-3B51FF005AE9}"/>
              </a:ext>
            </a:extLst>
          </p:cNvPr>
          <p:cNvSpPr/>
          <p:nvPr/>
        </p:nvSpPr>
        <p:spPr>
          <a:xfrm>
            <a:off x="2507571" y="3725458"/>
            <a:ext cx="145778" cy="1584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1231;p29">
            <a:extLst>
              <a:ext uri="{FF2B5EF4-FFF2-40B4-BE49-F238E27FC236}">
                <a16:creationId xmlns:a16="http://schemas.microsoft.com/office/drawing/2014/main" id="{597FFC35-3D37-4A54-A934-37749768A9F0}"/>
              </a:ext>
            </a:extLst>
          </p:cNvPr>
          <p:cNvSpPr txBox="1">
            <a:spLocks/>
          </p:cNvSpPr>
          <p:nvPr/>
        </p:nvSpPr>
        <p:spPr>
          <a:xfrm>
            <a:off x="1124474" y="2923065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Collection</a:t>
            </a:r>
          </a:p>
        </p:txBody>
      </p:sp>
      <p:sp>
        <p:nvSpPr>
          <p:cNvPr id="62" name="Google Shape;1231;p29">
            <a:extLst>
              <a:ext uri="{FF2B5EF4-FFF2-40B4-BE49-F238E27FC236}">
                <a16:creationId xmlns:a16="http://schemas.microsoft.com/office/drawing/2014/main" id="{CC891547-DF74-454B-8123-201724C569E0}"/>
              </a:ext>
            </a:extLst>
          </p:cNvPr>
          <p:cNvSpPr txBox="1">
            <a:spLocks/>
          </p:cNvSpPr>
          <p:nvPr/>
        </p:nvSpPr>
        <p:spPr>
          <a:xfrm>
            <a:off x="4402992" y="3867004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Analysis</a:t>
            </a:r>
          </a:p>
        </p:txBody>
      </p:sp>
      <p:sp>
        <p:nvSpPr>
          <p:cNvPr id="63" name="Google Shape;1231;p29">
            <a:extLst>
              <a:ext uri="{FF2B5EF4-FFF2-40B4-BE49-F238E27FC236}">
                <a16:creationId xmlns:a16="http://schemas.microsoft.com/office/drawing/2014/main" id="{21BC081C-B13A-42F7-8FC5-D1CFF7A9C86A}"/>
              </a:ext>
            </a:extLst>
          </p:cNvPr>
          <p:cNvSpPr txBox="1">
            <a:spLocks/>
          </p:cNvSpPr>
          <p:nvPr/>
        </p:nvSpPr>
        <p:spPr>
          <a:xfrm>
            <a:off x="5237853" y="3865138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Preprocessing</a:t>
            </a:r>
          </a:p>
        </p:txBody>
      </p:sp>
      <p:sp>
        <p:nvSpPr>
          <p:cNvPr id="64" name="Google Shape;1242;p29">
            <a:extLst>
              <a:ext uri="{FF2B5EF4-FFF2-40B4-BE49-F238E27FC236}">
                <a16:creationId xmlns:a16="http://schemas.microsoft.com/office/drawing/2014/main" id="{3E10F287-C8FA-46DA-A5CB-446435334F6F}"/>
              </a:ext>
            </a:extLst>
          </p:cNvPr>
          <p:cNvSpPr/>
          <p:nvPr/>
        </p:nvSpPr>
        <p:spPr>
          <a:xfrm>
            <a:off x="7513346" y="3566114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231;p29">
            <a:extLst>
              <a:ext uri="{FF2B5EF4-FFF2-40B4-BE49-F238E27FC236}">
                <a16:creationId xmlns:a16="http://schemas.microsoft.com/office/drawing/2014/main" id="{58850B91-BD3B-4621-969F-3331ECF7DE6C}"/>
              </a:ext>
            </a:extLst>
          </p:cNvPr>
          <p:cNvSpPr txBox="1">
            <a:spLocks/>
          </p:cNvSpPr>
          <p:nvPr/>
        </p:nvSpPr>
        <p:spPr>
          <a:xfrm>
            <a:off x="7623967" y="3847021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Outcome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663B23-0C04-7841-8208-A4BF4A67DF92}"/>
              </a:ext>
            </a:extLst>
          </p:cNvPr>
          <p:cNvCxnSpPr>
            <a:cxnSpLocks/>
          </p:cNvCxnSpPr>
          <p:nvPr/>
        </p:nvCxnSpPr>
        <p:spPr>
          <a:xfrm flipH="1">
            <a:off x="1374023" y="2768787"/>
            <a:ext cx="457200" cy="0"/>
          </a:xfrm>
          <a:prstGeom prst="line">
            <a:avLst/>
          </a:prstGeom>
          <a:ln w="38100" cap="rnd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1240;p29">
            <a:extLst>
              <a:ext uri="{FF2B5EF4-FFF2-40B4-BE49-F238E27FC236}">
                <a16:creationId xmlns:a16="http://schemas.microsoft.com/office/drawing/2014/main" id="{ED43A12C-F8EF-804A-83FD-34493F52467F}"/>
              </a:ext>
            </a:extLst>
          </p:cNvPr>
          <p:cNvSpPr/>
          <p:nvPr/>
        </p:nvSpPr>
        <p:spPr>
          <a:xfrm>
            <a:off x="1820518" y="2644442"/>
            <a:ext cx="276300" cy="26280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7E6593-919E-C34E-B79A-6A9D309773F8}"/>
              </a:ext>
            </a:extLst>
          </p:cNvPr>
          <p:cNvCxnSpPr>
            <a:cxnSpLocks/>
          </p:cNvCxnSpPr>
          <p:nvPr/>
        </p:nvCxnSpPr>
        <p:spPr>
          <a:xfrm flipH="1">
            <a:off x="2031820" y="2775007"/>
            <a:ext cx="548640" cy="0"/>
          </a:xfrm>
          <a:prstGeom prst="line">
            <a:avLst/>
          </a:prstGeom>
          <a:ln w="38100" cap="rnd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1242;p29">
            <a:extLst>
              <a:ext uri="{FF2B5EF4-FFF2-40B4-BE49-F238E27FC236}">
                <a16:creationId xmlns:a16="http://schemas.microsoft.com/office/drawing/2014/main" id="{D465643F-05E2-F149-8D87-F63C4A61EB35}"/>
              </a:ext>
            </a:extLst>
          </p:cNvPr>
          <p:cNvSpPr/>
          <p:nvPr/>
        </p:nvSpPr>
        <p:spPr>
          <a:xfrm>
            <a:off x="6724126" y="3560952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242;p29">
            <a:extLst>
              <a:ext uri="{FF2B5EF4-FFF2-40B4-BE49-F238E27FC236}">
                <a16:creationId xmlns:a16="http://schemas.microsoft.com/office/drawing/2014/main" id="{96654B1E-0FED-E74A-AEEA-6ECE92FE8928}"/>
              </a:ext>
            </a:extLst>
          </p:cNvPr>
          <p:cNvSpPr/>
          <p:nvPr/>
        </p:nvSpPr>
        <p:spPr>
          <a:xfrm>
            <a:off x="8287564" y="3553110"/>
            <a:ext cx="276300" cy="27432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231;p29">
            <a:extLst>
              <a:ext uri="{FF2B5EF4-FFF2-40B4-BE49-F238E27FC236}">
                <a16:creationId xmlns:a16="http://schemas.microsoft.com/office/drawing/2014/main" id="{263755A3-F94B-F64E-AB8B-31B375000206}"/>
              </a:ext>
            </a:extLst>
          </p:cNvPr>
          <p:cNvSpPr txBox="1">
            <a:spLocks/>
          </p:cNvSpPr>
          <p:nvPr/>
        </p:nvSpPr>
        <p:spPr>
          <a:xfrm>
            <a:off x="6828596" y="3852789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endParaRPr lang="en-US" sz="80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80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Model </a:t>
            </a: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Selection </a:t>
            </a: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And</a:t>
            </a: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Prediction</a:t>
            </a:r>
          </a:p>
        </p:txBody>
      </p:sp>
      <p:sp>
        <p:nvSpPr>
          <p:cNvPr id="55" name="Google Shape;1231;p29">
            <a:extLst>
              <a:ext uri="{FF2B5EF4-FFF2-40B4-BE49-F238E27FC236}">
                <a16:creationId xmlns:a16="http://schemas.microsoft.com/office/drawing/2014/main" id="{CC0A2FAE-8257-BD4F-A42F-9FDB1915E3C8}"/>
              </a:ext>
            </a:extLst>
          </p:cNvPr>
          <p:cNvSpPr txBox="1">
            <a:spLocks/>
          </p:cNvSpPr>
          <p:nvPr/>
        </p:nvSpPr>
        <p:spPr>
          <a:xfrm>
            <a:off x="6033225" y="3838722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endParaRPr lang="en-US" sz="80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Model </a:t>
            </a: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Assessment</a:t>
            </a:r>
          </a:p>
          <a:p>
            <a:pPr algn="ctr"/>
            <a:endParaRPr lang="en-US" sz="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Google Shape;1231;p29">
            <a:extLst>
              <a:ext uri="{FF2B5EF4-FFF2-40B4-BE49-F238E27FC236}">
                <a16:creationId xmlns:a16="http://schemas.microsoft.com/office/drawing/2014/main" id="{CD7D2533-C020-964F-8B4B-3DA1649A4C11}"/>
              </a:ext>
            </a:extLst>
          </p:cNvPr>
          <p:cNvSpPr txBox="1">
            <a:spLocks/>
          </p:cNvSpPr>
          <p:nvPr/>
        </p:nvSpPr>
        <p:spPr>
          <a:xfrm>
            <a:off x="4529087" y="1768794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Preprocessing</a:t>
            </a:r>
          </a:p>
        </p:txBody>
      </p:sp>
      <p:sp>
        <p:nvSpPr>
          <p:cNvPr id="57" name="Google Shape;1231;p29">
            <a:extLst>
              <a:ext uri="{FF2B5EF4-FFF2-40B4-BE49-F238E27FC236}">
                <a16:creationId xmlns:a16="http://schemas.microsoft.com/office/drawing/2014/main" id="{6E3CE58D-D056-7C40-B14A-5B3C5E1D7BF5}"/>
              </a:ext>
            </a:extLst>
          </p:cNvPr>
          <p:cNvSpPr txBox="1">
            <a:spLocks/>
          </p:cNvSpPr>
          <p:nvPr/>
        </p:nvSpPr>
        <p:spPr>
          <a:xfrm>
            <a:off x="5851064" y="1785941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endParaRPr lang="en-US" sz="80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Model </a:t>
            </a: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Assessment</a:t>
            </a:r>
          </a:p>
          <a:p>
            <a:pPr algn="ctr"/>
            <a:endParaRPr lang="en-US" sz="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Google Shape;1231;p29">
            <a:extLst>
              <a:ext uri="{FF2B5EF4-FFF2-40B4-BE49-F238E27FC236}">
                <a16:creationId xmlns:a16="http://schemas.microsoft.com/office/drawing/2014/main" id="{2FF1A495-4757-1C45-9F3B-256802FC8F41}"/>
              </a:ext>
            </a:extLst>
          </p:cNvPr>
          <p:cNvSpPr txBox="1">
            <a:spLocks/>
          </p:cNvSpPr>
          <p:nvPr/>
        </p:nvSpPr>
        <p:spPr>
          <a:xfrm>
            <a:off x="7352452" y="1778044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87829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9"/>
          <p:cNvSpPr txBox="1">
            <a:spLocks noGrp="1"/>
          </p:cNvSpPr>
          <p:nvPr>
            <p:ph type="title"/>
          </p:nvPr>
        </p:nvSpPr>
        <p:spPr>
          <a:xfrm>
            <a:off x="714375" y="431775"/>
            <a:ext cx="7770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Data Collection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43" name="Google Shape;1243;p29"/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44" name="Google Shape;1244;p29"/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cxnSp>
        <p:nvCxnSpPr>
          <p:cNvPr id="22" name="Google Shape;1229;p29">
            <a:extLst>
              <a:ext uri="{FF2B5EF4-FFF2-40B4-BE49-F238E27FC236}">
                <a16:creationId xmlns:a16="http://schemas.microsoft.com/office/drawing/2014/main" id="{126E0A86-7258-485A-B47B-FED0D327BA1A}"/>
              </a:ext>
            </a:extLst>
          </p:cNvPr>
          <p:cNvCxnSpPr>
            <a:cxnSpLocks/>
          </p:cNvCxnSpPr>
          <p:nvPr/>
        </p:nvCxnSpPr>
        <p:spPr>
          <a:xfrm>
            <a:off x="1715386" y="4513636"/>
            <a:ext cx="7428614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8" name="Google Shape;1240;p29">
            <a:extLst>
              <a:ext uri="{FF2B5EF4-FFF2-40B4-BE49-F238E27FC236}">
                <a16:creationId xmlns:a16="http://schemas.microsoft.com/office/drawing/2014/main" id="{1B7D4ABD-1820-4F2F-AA17-CEB9D9500C8D}"/>
              </a:ext>
            </a:extLst>
          </p:cNvPr>
          <p:cNvSpPr/>
          <p:nvPr/>
        </p:nvSpPr>
        <p:spPr>
          <a:xfrm>
            <a:off x="2162290" y="4389186"/>
            <a:ext cx="276300" cy="26280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41;p29">
            <a:extLst>
              <a:ext uri="{FF2B5EF4-FFF2-40B4-BE49-F238E27FC236}">
                <a16:creationId xmlns:a16="http://schemas.microsoft.com/office/drawing/2014/main" id="{D91CBCDD-6071-460C-BC44-E952C5ECE9DF}"/>
              </a:ext>
            </a:extLst>
          </p:cNvPr>
          <p:cNvSpPr/>
          <p:nvPr/>
        </p:nvSpPr>
        <p:spPr>
          <a:xfrm>
            <a:off x="3158799" y="4382236"/>
            <a:ext cx="276300" cy="26280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42;p29">
            <a:extLst>
              <a:ext uri="{FF2B5EF4-FFF2-40B4-BE49-F238E27FC236}">
                <a16:creationId xmlns:a16="http://schemas.microsoft.com/office/drawing/2014/main" id="{B80AF13F-E769-42F7-987E-2C0E9F311BD3}"/>
              </a:ext>
            </a:extLst>
          </p:cNvPr>
          <p:cNvSpPr/>
          <p:nvPr/>
        </p:nvSpPr>
        <p:spPr>
          <a:xfrm>
            <a:off x="4155308" y="4382236"/>
            <a:ext cx="276300" cy="26280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231;p29">
            <a:extLst>
              <a:ext uri="{FF2B5EF4-FFF2-40B4-BE49-F238E27FC236}">
                <a16:creationId xmlns:a16="http://schemas.microsoft.com/office/drawing/2014/main" id="{597FFC35-3D37-4A54-A934-37749768A9F0}"/>
              </a:ext>
            </a:extLst>
          </p:cNvPr>
          <p:cNvSpPr txBox="1">
            <a:spLocks/>
          </p:cNvSpPr>
          <p:nvPr/>
        </p:nvSpPr>
        <p:spPr>
          <a:xfrm>
            <a:off x="1459669" y="4690030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US" sz="800">
                <a:solidFill>
                  <a:schemeClr val="accent2">
                    <a:lumMod val="60000"/>
                    <a:lumOff val="40000"/>
                  </a:schemeClr>
                </a:solidFill>
              </a:rPr>
              <a:t>Collection</a:t>
            </a:r>
          </a:p>
        </p:txBody>
      </p:sp>
      <p:sp>
        <p:nvSpPr>
          <p:cNvPr id="62" name="Google Shape;1231;p29">
            <a:extLst>
              <a:ext uri="{FF2B5EF4-FFF2-40B4-BE49-F238E27FC236}">
                <a16:creationId xmlns:a16="http://schemas.microsoft.com/office/drawing/2014/main" id="{CC891547-DF74-454B-8123-201724C569E0}"/>
              </a:ext>
            </a:extLst>
          </p:cNvPr>
          <p:cNvSpPr txBox="1">
            <a:spLocks/>
          </p:cNvSpPr>
          <p:nvPr/>
        </p:nvSpPr>
        <p:spPr>
          <a:xfrm>
            <a:off x="2462135" y="4683080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 b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63" name="Google Shape;1231;p29">
            <a:extLst>
              <a:ext uri="{FF2B5EF4-FFF2-40B4-BE49-F238E27FC236}">
                <a16:creationId xmlns:a16="http://schemas.microsoft.com/office/drawing/2014/main" id="{21BC081C-B13A-42F7-8FC5-D1CFF7A9C86A}"/>
              </a:ext>
            </a:extLst>
          </p:cNvPr>
          <p:cNvSpPr txBox="1">
            <a:spLocks/>
          </p:cNvSpPr>
          <p:nvPr/>
        </p:nvSpPr>
        <p:spPr>
          <a:xfrm>
            <a:off x="3464601" y="4652878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 b="0">
                <a:solidFill>
                  <a:schemeClr val="bg1"/>
                </a:solidFill>
              </a:rPr>
              <a:t>Model </a:t>
            </a:r>
          </a:p>
          <a:p>
            <a:pPr algn="ctr"/>
            <a:r>
              <a:rPr lang="en-US" sz="800" b="0">
                <a:solidFill>
                  <a:schemeClr val="bg1"/>
                </a:solidFill>
              </a:rPr>
              <a:t>Selection</a:t>
            </a:r>
          </a:p>
        </p:txBody>
      </p:sp>
      <p:sp>
        <p:nvSpPr>
          <p:cNvPr id="64" name="Google Shape;1242;p29">
            <a:extLst>
              <a:ext uri="{FF2B5EF4-FFF2-40B4-BE49-F238E27FC236}">
                <a16:creationId xmlns:a16="http://schemas.microsoft.com/office/drawing/2014/main" id="{3E10F287-C8FA-46DA-A5CB-446435334F6F}"/>
              </a:ext>
            </a:extLst>
          </p:cNvPr>
          <p:cNvSpPr/>
          <p:nvPr/>
        </p:nvSpPr>
        <p:spPr>
          <a:xfrm>
            <a:off x="5151818" y="4374394"/>
            <a:ext cx="276300" cy="262800"/>
          </a:xfrm>
          <a:prstGeom prst="can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231;p29">
            <a:extLst>
              <a:ext uri="{FF2B5EF4-FFF2-40B4-BE49-F238E27FC236}">
                <a16:creationId xmlns:a16="http://schemas.microsoft.com/office/drawing/2014/main" id="{58850B91-BD3B-4621-969F-3331ECF7DE6C}"/>
              </a:ext>
            </a:extLst>
          </p:cNvPr>
          <p:cNvSpPr txBox="1">
            <a:spLocks/>
          </p:cNvSpPr>
          <p:nvPr/>
        </p:nvSpPr>
        <p:spPr>
          <a:xfrm>
            <a:off x="4467068" y="4645036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obster Two"/>
              <a:buNone/>
              <a:defRPr sz="2800" b="1" i="0" u="none" strike="noStrike" cap="none">
                <a:solidFill>
                  <a:schemeClr val="accent1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pPr algn="ctr"/>
            <a:r>
              <a:rPr lang="en-US" sz="800" b="0">
                <a:solidFill>
                  <a:schemeClr val="bg1"/>
                </a:solidFill>
              </a:rPr>
              <a:t>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C655D-A67B-4EC3-B059-4AC41C2A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414" y="2414876"/>
            <a:ext cx="1434993" cy="1434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ACB31-903E-4AD5-A1BA-A75029437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868" y="2903772"/>
            <a:ext cx="457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7D87F3-1928-480F-B736-D6458CE04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198" y="2722973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492EB-F90E-4F9B-97F4-50FC9B3E6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198" y="3227973"/>
            <a:ext cx="457200" cy="4572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4C9275-1222-4024-AE25-E50E757D989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666407" y="3132373"/>
            <a:ext cx="114279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Scroll with solid fill">
            <a:extLst>
              <a:ext uri="{FF2B5EF4-FFF2-40B4-BE49-F238E27FC236}">
                <a16:creationId xmlns:a16="http://schemas.microsoft.com/office/drawing/2014/main" id="{E5560F5F-2093-48AB-81D0-CC8E33CC21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6509" y="2675173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EFB3A00-32BA-4BC2-A4CF-F79984E08052}"/>
              </a:ext>
            </a:extLst>
          </p:cNvPr>
          <p:cNvCxnSpPr>
            <a:cxnSpLocks/>
          </p:cNvCxnSpPr>
          <p:nvPr/>
        </p:nvCxnSpPr>
        <p:spPr>
          <a:xfrm>
            <a:off x="6173018" y="3132373"/>
            <a:ext cx="114279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Document outline">
            <a:extLst>
              <a:ext uri="{FF2B5EF4-FFF2-40B4-BE49-F238E27FC236}">
                <a16:creationId xmlns:a16="http://schemas.microsoft.com/office/drawing/2014/main" id="{DBD8F932-0D86-4C5E-B2A8-696369CD7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70275" y="2654664"/>
            <a:ext cx="914400" cy="914400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E52FE031-51EB-47AD-9828-FCC2D9A4AD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8588" y="2927358"/>
            <a:ext cx="1004469" cy="5650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46FB4A6-D5AD-48F9-A645-F04FACC9D3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5337" r="437"/>
          <a:stretch/>
        </p:blipFill>
        <p:spPr>
          <a:xfrm>
            <a:off x="81312" y="1297912"/>
            <a:ext cx="4073996" cy="1131458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9243EB3-B8DD-4104-8883-81392506F1AB}"/>
              </a:ext>
            </a:extLst>
          </p:cNvPr>
          <p:cNvSpPr/>
          <p:nvPr/>
        </p:nvSpPr>
        <p:spPr>
          <a:xfrm>
            <a:off x="3586646" y="3700689"/>
            <a:ext cx="1302311" cy="298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>
                    <a:lumMod val="50000"/>
                  </a:schemeClr>
                </a:solidFill>
              </a:rPr>
              <a:t>Scraped data using xml parser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69673F8-22DE-46B0-A3B5-D3C77CC37196}"/>
              </a:ext>
            </a:extLst>
          </p:cNvPr>
          <p:cNvSpPr/>
          <p:nvPr/>
        </p:nvSpPr>
        <p:spPr>
          <a:xfrm>
            <a:off x="6112868" y="3688892"/>
            <a:ext cx="1361358" cy="298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>
                    <a:lumMod val="50000"/>
                  </a:schemeClr>
                </a:solidFill>
              </a:rPr>
              <a:t>.csv file with ~1500 records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CB7CBDE-23DE-421D-9C5B-2BBF3373E769}"/>
              </a:ext>
            </a:extLst>
          </p:cNvPr>
          <p:cNvSpPr/>
          <p:nvPr/>
        </p:nvSpPr>
        <p:spPr>
          <a:xfrm>
            <a:off x="7218894" y="2158077"/>
            <a:ext cx="568622" cy="204722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Title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C3F80BE-14D1-47EC-A7A7-88369F988FFC}"/>
              </a:ext>
            </a:extLst>
          </p:cNvPr>
          <p:cNvSpPr/>
          <p:nvPr/>
        </p:nvSpPr>
        <p:spPr>
          <a:xfrm>
            <a:off x="7503205" y="1758627"/>
            <a:ext cx="914400" cy="205745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Description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546369-7EAA-4FE5-98F8-835733CE025D}"/>
              </a:ext>
            </a:extLst>
          </p:cNvPr>
          <p:cNvSpPr/>
          <p:nvPr/>
        </p:nvSpPr>
        <p:spPr>
          <a:xfrm>
            <a:off x="7981930" y="2431284"/>
            <a:ext cx="865346" cy="184305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Condition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ACD8453-979E-43D2-899F-59DA43C5E769}"/>
              </a:ext>
            </a:extLst>
          </p:cNvPr>
          <p:cNvSpPr/>
          <p:nvPr/>
        </p:nvSpPr>
        <p:spPr>
          <a:xfrm>
            <a:off x="8200364" y="2042238"/>
            <a:ext cx="568622" cy="204722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Price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A3F623B-5C5A-4DB1-B797-B131D54A7EC0}"/>
              </a:ext>
            </a:extLst>
          </p:cNvPr>
          <p:cNvSpPr/>
          <p:nvPr/>
        </p:nvSpPr>
        <p:spPr>
          <a:xfrm>
            <a:off x="828113" y="2949067"/>
            <a:ext cx="914400" cy="205745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Images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A578D29-B29E-44DE-9648-23B417DCF9F0}"/>
              </a:ext>
            </a:extLst>
          </p:cNvPr>
          <p:cNvSpPr/>
          <p:nvPr/>
        </p:nvSpPr>
        <p:spPr>
          <a:xfrm>
            <a:off x="823027" y="3365773"/>
            <a:ext cx="914400" cy="205745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Description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EBE750D-1DA7-484C-8CA9-BF789404EA70}"/>
              </a:ext>
            </a:extLst>
          </p:cNvPr>
          <p:cNvSpPr/>
          <p:nvPr/>
        </p:nvSpPr>
        <p:spPr>
          <a:xfrm>
            <a:off x="6112868" y="4126474"/>
            <a:ext cx="1361358" cy="298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>
                    <a:lumMod val="50000"/>
                  </a:schemeClr>
                </a:solidFill>
              </a:rPr>
              <a:t>Images of appliances</a:t>
            </a:r>
          </a:p>
        </p:txBody>
      </p:sp>
    </p:spTree>
    <p:extLst>
      <p:ext uri="{BB962C8B-B14F-4D97-AF65-F5344CB8AC3E}">
        <p14:creationId xmlns:p14="http://schemas.microsoft.com/office/powerpoint/2010/main" val="1165829266"/>
      </p:ext>
    </p:extLst>
  </p:cSld>
  <p:clrMapOvr>
    <a:masterClrMapping/>
  </p:clrMapOvr>
</p:sld>
</file>

<file path=ppt/theme/theme1.xml><?xml version="1.0" encoding="utf-8"?>
<a:theme xmlns:a="http://schemas.openxmlformats.org/drawingml/2006/main" name="FK Electronics Company Profile by Slidesgo">
  <a:themeElements>
    <a:clrScheme name="Simple Light">
      <a:dk1>
        <a:srgbClr val="434343"/>
      </a:dk1>
      <a:lt1>
        <a:srgbClr val="808080"/>
      </a:lt1>
      <a:dk2>
        <a:srgbClr val="CACACA"/>
      </a:dk2>
      <a:lt2>
        <a:srgbClr val="FFFFFF"/>
      </a:lt2>
      <a:accent1>
        <a:srgbClr val="FF9A1B"/>
      </a:accent1>
      <a:accent2>
        <a:srgbClr val="C06C03"/>
      </a:accent2>
      <a:accent3>
        <a:srgbClr val="642700"/>
      </a:accent3>
      <a:accent4>
        <a:srgbClr val="F16603"/>
      </a:accent4>
      <a:accent5>
        <a:srgbClr val="808080"/>
      </a:accent5>
      <a:accent6>
        <a:srgbClr val="CACAC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444</Words>
  <Application>Microsoft Office PowerPoint</Application>
  <PresentationFormat>On-screen Show (16:9)</PresentationFormat>
  <Paragraphs>229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Montserrat</vt:lpstr>
      <vt:lpstr>Consolas</vt:lpstr>
      <vt:lpstr>Circular</vt:lpstr>
      <vt:lpstr>Lobster Two</vt:lpstr>
      <vt:lpstr>Wingdings</vt:lpstr>
      <vt:lpstr>Roboto</vt:lpstr>
      <vt:lpstr>Fira Sans Extra Condensed Medium</vt:lpstr>
      <vt:lpstr>Arial</vt:lpstr>
      <vt:lpstr>Lato</vt:lpstr>
      <vt:lpstr>Open Sans</vt:lpstr>
      <vt:lpstr>Calibri Light</vt:lpstr>
      <vt:lpstr>Gilroy ExtraBold</vt:lpstr>
      <vt:lpstr>FK Electronics Company Profile by Slidesgo</vt:lpstr>
      <vt:lpstr>Optimizing Search Results for Appliances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Flow</vt:lpstr>
      <vt:lpstr>Data Collection </vt:lpstr>
      <vt:lpstr>Data analysis</vt:lpstr>
      <vt:lpstr>Model Assessment</vt:lpstr>
      <vt:lpstr>Data Preprocessing </vt:lpstr>
      <vt:lpstr>Model Selection and Prediction</vt:lpstr>
      <vt:lpstr>Outcome</vt:lpstr>
      <vt:lpstr>Image Classification</vt:lpstr>
      <vt:lpstr> Model Hyperparameters </vt:lpstr>
      <vt:lpstr>Image Augmentation</vt:lpstr>
      <vt:lpstr>Model</vt:lpstr>
      <vt:lpstr>Test Images</vt:lpstr>
      <vt:lpstr>Incorrectly classified as stove oven</vt:lpstr>
      <vt:lpstr>PowerPoint Presentation</vt:lpstr>
      <vt:lpstr>PowerPoint Presentation</vt:lpstr>
      <vt:lpstr>PowerPoint Presentation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FK ELECTRONICS COMPANY PROFILE</dc:title>
  <dc:creator>Padma P</dc:creator>
  <cp:lastModifiedBy>Gupta, Neha</cp:lastModifiedBy>
  <cp:revision>4</cp:revision>
  <dcterms:modified xsi:type="dcterms:W3CDTF">2021-12-09T01:21:35Z</dcterms:modified>
</cp:coreProperties>
</file>